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56" r:id="rId3"/>
    <p:sldId id="1862286738" r:id="rId4"/>
    <p:sldId id="1862286739" r:id="rId5"/>
    <p:sldId id="1862286750" r:id="rId6"/>
    <p:sldId id="1862286754" r:id="rId7"/>
    <p:sldId id="1862286755" r:id="rId8"/>
    <p:sldId id="1862286751" r:id="rId9"/>
    <p:sldId id="1862286752" r:id="rId10"/>
    <p:sldId id="1862286753" r:id="rId11"/>
    <p:sldId id="267" r:id="rId12"/>
    <p:sldId id="259" r:id="rId13"/>
    <p:sldId id="260" r:id="rId14"/>
    <p:sldId id="261" r:id="rId15"/>
    <p:sldId id="1862286744" r:id="rId16"/>
    <p:sldId id="1862286759" r:id="rId17"/>
    <p:sldId id="1862286760" r:id="rId18"/>
    <p:sldId id="1862286761" r:id="rId19"/>
    <p:sldId id="1862286763" r:id="rId20"/>
    <p:sldId id="1862286762" r:id="rId21"/>
    <p:sldId id="1862286764" r:id="rId22"/>
    <p:sldId id="262" r:id="rId23"/>
    <p:sldId id="1862286771" r:id="rId24"/>
    <p:sldId id="1862286765" r:id="rId25"/>
    <p:sldId id="1862286767" r:id="rId26"/>
    <p:sldId id="1862286768" r:id="rId27"/>
    <p:sldId id="1862286769" r:id="rId28"/>
    <p:sldId id="1862286770" r:id="rId29"/>
    <p:sldId id="1862286756" r:id="rId30"/>
    <p:sldId id="1862286782" r:id="rId31"/>
    <p:sldId id="1862286781" r:id="rId32"/>
    <p:sldId id="1862286772" r:id="rId33"/>
    <p:sldId id="440" r:id="rId34"/>
    <p:sldId id="1862286778" r:id="rId35"/>
    <p:sldId id="1862286773" r:id="rId36"/>
    <p:sldId id="1862286775" r:id="rId37"/>
    <p:sldId id="1862286774" r:id="rId38"/>
    <p:sldId id="1862286776" r:id="rId39"/>
    <p:sldId id="1862286784" r:id="rId40"/>
    <p:sldId id="1862286783" r:id="rId41"/>
    <p:sldId id="1862286757" r:id="rId42"/>
    <p:sldId id="1862286777" r:id="rId43"/>
    <p:sldId id="441" r:id="rId44"/>
    <p:sldId id="300" r:id="rId45"/>
    <p:sldId id="1862286780" r:id="rId46"/>
    <p:sldId id="442" r:id="rId47"/>
    <p:sldId id="265" r:id="rId48"/>
    <p:sldId id="270" r:id="rId49"/>
    <p:sldId id="1862286779" r:id="rId50"/>
    <p:sldId id="1862286758" r:id="rId51"/>
    <p:sldId id="26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583BEE-F354-4096-8B9E-30D73D7F6452}" v="279" dt="2022-10-04T15:07:17.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70744" autoAdjust="0"/>
  </p:normalViewPr>
  <p:slideViewPr>
    <p:cSldViewPr snapToGrid="0">
      <p:cViewPr varScale="1">
        <p:scale>
          <a:sx n="47" d="100"/>
          <a:sy n="47" d="100"/>
        </p:scale>
        <p:origin x="13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Wesst" userId="ccea5b0f-10a8-4679-a9b5-d325af4efc6b" providerId="ADAL" clId="{68583BEE-F354-4096-8B9E-30D73D7F6452}"/>
    <pc:docChg chg="undo redo custSel addSld delSld modSld sldOrd">
      <pc:chgData name="David Wesst" userId="ccea5b0f-10a8-4679-a9b5-d325af4efc6b" providerId="ADAL" clId="{68583BEE-F354-4096-8B9E-30D73D7F6452}" dt="2022-10-04T15:09:23.175" v="6421"/>
      <pc:docMkLst>
        <pc:docMk/>
      </pc:docMkLst>
      <pc:sldChg chg="addSp delSp modSp mod modMedia setBg addAnim delAnim setClrOvrMap modNotesTx">
        <pc:chgData name="David Wesst" userId="ccea5b0f-10a8-4679-a9b5-d325af4efc6b" providerId="ADAL" clId="{68583BEE-F354-4096-8B9E-30D73D7F6452}" dt="2022-10-03T02:03:11.729" v="609" actId="20577"/>
        <pc:sldMkLst>
          <pc:docMk/>
          <pc:sldMk cId="2409453300" sldId="256"/>
        </pc:sldMkLst>
        <pc:spChg chg="mod">
          <ac:chgData name="David Wesst" userId="ccea5b0f-10a8-4679-a9b5-d325af4efc6b" providerId="ADAL" clId="{68583BEE-F354-4096-8B9E-30D73D7F6452}" dt="2022-10-03T01:56:41.112" v="251" actId="26606"/>
          <ac:spMkLst>
            <pc:docMk/>
            <pc:sldMk cId="2409453300" sldId="256"/>
            <ac:spMk id="2" creationId="{DD1575D4-07E1-EBD2-1FB5-D13C45152891}"/>
          </ac:spMkLst>
        </pc:spChg>
        <pc:spChg chg="mod">
          <ac:chgData name="David Wesst" userId="ccea5b0f-10a8-4679-a9b5-d325af4efc6b" providerId="ADAL" clId="{68583BEE-F354-4096-8B9E-30D73D7F6452}" dt="2022-10-03T01:56:41.112" v="251" actId="26606"/>
          <ac:spMkLst>
            <pc:docMk/>
            <pc:sldMk cId="2409453300" sldId="256"/>
            <ac:spMk id="3" creationId="{7A0B93BD-F08C-18C7-E9CE-D6100A401314}"/>
          </ac:spMkLst>
        </pc:spChg>
        <pc:spChg chg="add del">
          <ac:chgData name="David Wesst" userId="ccea5b0f-10a8-4679-a9b5-d325af4efc6b" providerId="ADAL" clId="{68583BEE-F354-4096-8B9E-30D73D7F6452}" dt="2022-10-03T01:56:23.521" v="242" actId="26606"/>
          <ac:spMkLst>
            <pc:docMk/>
            <pc:sldMk cId="2409453300" sldId="256"/>
            <ac:spMk id="9" creationId="{C1DD1A8A-57D5-4A81-AD04-532B043C5611}"/>
          </ac:spMkLst>
        </pc:spChg>
        <pc:spChg chg="add del">
          <ac:chgData name="David Wesst" userId="ccea5b0f-10a8-4679-a9b5-d325af4efc6b" providerId="ADAL" clId="{68583BEE-F354-4096-8B9E-30D73D7F6452}" dt="2022-10-03T01:56:23.521" v="242" actId="26606"/>
          <ac:spMkLst>
            <pc:docMk/>
            <pc:sldMk cId="2409453300" sldId="256"/>
            <ac:spMk id="11" creationId="{007891EC-4501-44ED-A8C8-B11B6DB767AB}"/>
          </ac:spMkLst>
        </pc:spChg>
        <pc:spChg chg="add del">
          <ac:chgData name="David Wesst" userId="ccea5b0f-10a8-4679-a9b5-d325af4efc6b" providerId="ADAL" clId="{68583BEE-F354-4096-8B9E-30D73D7F6452}" dt="2022-10-03T01:56:26.742" v="246" actId="26606"/>
          <ac:spMkLst>
            <pc:docMk/>
            <pc:sldMk cId="2409453300" sldId="256"/>
            <ac:spMk id="13" creationId="{71B2258F-86CA-4D4D-8270-BC05FCDEBFB3}"/>
          </ac:spMkLst>
        </pc:spChg>
        <pc:spChg chg="add del">
          <ac:chgData name="David Wesst" userId="ccea5b0f-10a8-4679-a9b5-d325af4efc6b" providerId="ADAL" clId="{68583BEE-F354-4096-8B9E-30D73D7F6452}" dt="2022-10-03T01:56:41.087" v="250" actId="26606"/>
          <ac:spMkLst>
            <pc:docMk/>
            <pc:sldMk cId="2409453300" sldId="256"/>
            <ac:spMk id="16" creationId="{C1DD1A8A-57D5-4A81-AD04-532B043C5611}"/>
          </ac:spMkLst>
        </pc:spChg>
        <pc:spChg chg="add del">
          <ac:chgData name="David Wesst" userId="ccea5b0f-10a8-4679-a9b5-d325af4efc6b" providerId="ADAL" clId="{68583BEE-F354-4096-8B9E-30D73D7F6452}" dt="2022-10-03T01:56:41.087" v="250" actId="26606"/>
          <ac:spMkLst>
            <pc:docMk/>
            <pc:sldMk cId="2409453300" sldId="256"/>
            <ac:spMk id="18" creationId="{007891EC-4501-44ED-A8C8-B11B6DB767AB}"/>
          </ac:spMkLst>
        </pc:spChg>
        <pc:spChg chg="add">
          <ac:chgData name="David Wesst" userId="ccea5b0f-10a8-4679-a9b5-d325af4efc6b" providerId="ADAL" clId="{68583BEE-F354-4096-8B9E-30D73D7F6452}" dt="2022-10-03T01:56:41.112" v="251" actId="26606"/>
          <ac:spMkLst>
            <pc:docMk/>
            <pc:sldMk cId="2409453300" sldId="256"/>
            <ac:spMk id="20" creationId="{71B2258F-86CA-4D4D-8270-BC05FCDEBFB3}"/>
          </ac:spMkLst>
        </pc:spChg>
        <pc:picChg chg="add del">
          <ac:chgData name="David Wesst" userId="ccea5b0f-10a8-4679-a9b5-d325af4efc6b" providerId="ADAL" clId="{68583BEE-F354-4096-8B9E-30D73D7F6452}" dt="2022-10-03T01:56:23.521" v="242" actId="26606"/>
          <ac:picMkLst>
            <pc:docMk/>
            <pc:sldMk cId="2409453300" sldId="256"/>
            <ac:picMk id="5" creationId="{29F12C58-D363-1B0D-0E10-44491C43D0BF}"/>
          </ac:picMkLst>
        </pc:picChg>
        <pc:picChg chg="add del">
          <ac:chgData name="David Wesst" userId="ccea5b0f-10a8-4679-a9b5-d325af4efc6b" providerId="ADAL" clId="{68583BEE-F354-4096-8B9E-30D73D7F6452}" dt="2022-10-03T01:56:26.742" v="246" actId="26606"/>
          <ac:picMkLst>
            <pc:docMk/>
            <pc:sldMk cId="2409453300" sldId="256"/>
            <ac:picMk id="14" creationId="{13F95447-F720-68AE-7A24-4B9247B4239B}"/>
          </ac:picMkLst>
        </pc:picChg>
        <pc:picChg chg="add del mod">
          <ac:chgData name="David Wesst" userId="ccea5b0f-10a8-4679-a9b5-d325af4efc6b" providerId="ADAL" clId="{68583BEE-F354-4096-8B9E-30D73D7F6452}" dt="2022-10-03T01:56:41.087" v="250" actId="26606"/>
          <ac:picMkLst>
            <pc:docMk/>
            <pc:sldMk cId="2409453300" sldId="256"/>
            <ac:picMk id="17" creationId="{0616A567-1DA2-50DB-3A20-2290657C6B0E}"/>
          </ac:picMkLst>
        </pc:picChg>
        <pc:picChg chg="add">
          <ac:chgData name="David Wesst" userId="ccea5b0f-10a8-4679-a9b5-d325af4efc6b" providerId="ADAL" clId="{68583BEE-F354-4096-8B9E-30D73D7F6452}" dt="2022-10-03T01:56:41.112" v="251" actId="26606"/>
          <ac:picMkLst>
            <pc:docMk/>
            <pc:sldMk cId="2409453300" sldId="256"/>
            <ac:picMk id="21" creationId="{13F95447-F720-68AE-7A24-4B9247B4239B}"/>
          </ac:picMkLst>
        </pc:picChg>
      </pc:sldChg>
      <pc:sldChg chg="addSp delSp del mod">
        <pc:chgData name="David Wesst" userId="ccea5b0f-10a8-4679-a9b5-d325af4efc6b" providerId="ADAL" clId="{68583BEE-F354-4096-8B9E-30D73D7F6452}" dt="2022-10-03T02:03:15.170" v="610" actId="47"/>
        <pc:sldMkLst>
          <pc:docMk/>
          <pc:sldMk cId="4168202777" sldId="258"/>
        </pc:sldMkLst>
        <pc:spChg chg="add del">
          <ac:chgData name="David Wesst" userId="ccea5b0f-10a8-4679-a9b5-d325af4efc6b" providerId="ADAL" clId="{68583BEE-F354-4096-8B9E-30D73D7F6452}" dt="2022-10-03T01:57:43.864" v="255" actId="26606"/>
          <ac:spMkLst>
            <pc:docMk/>
            <pc:sldMk cId="4168202777" sldId="258"/>
            <ac:spMk id="5" creationId="{CF03DED2-1D53-5498-590D-709B872B309A}"/>
          </ac:spMkLst>
        </pc:spChg>
        <pc:graphicFrameChg chg="add del">
          <ac:chgData name="David Wesst" userId="ccea5b0f-10a8-4679-a9b5-d325af4efc6b" providerId="ADAL" clId="{68583BEE-F354-4096-8B9E-30D73D7F6452}" dt="2022-10-03T01:57:43.864" v="255" actId="26606"/>
          <ac:graphicFrameMkLst>
            <pc:docMk/>
            <pc:sldMk cId="4168202777" sldId="258"/>
            <ac:graphicFrameMk id="9" creationId="{84D0FC94-3534-38B4-85F1-2650D108306C}"/>
          </ac:graphicFrameMkLst>
        </pc:graphicFrameChg>
      </pc:sldChg>
      <pc:sldChg chg="addSp modSp mod setBg">
        <pc:chgData name="David Wesst" userId="ccea5b0f-10a8-4679-a9b5-d325af4efc6b" providerId="ADAL" clId="{68583BEE-F354-4096-8B9E-30D73D7F6452}" dt="2022-10-03T02:57:48.149" v="1943" actId="20577"/>
        <pc:sldMkLst>
          <pc:docMk/>
          <pc:sldMk cId="183878533" sldId="259"/>
        </pc:sldMkLst>
        <pc:spChg chg="mod">
          <ac:chgData name="David Wesst" userId="ccea5b0f-10a8-4679-a9b5-d325af4efc6b" providerId="ADAL" clId="{68583BEE-F354-4096-8B9E-30D73D7F6452}" dt="2022-10-03T02:57:48.149" v="1943" actId="20577"/>
          <ac:spMkLst>
            <pc:docMk/>
            <pc:sldMk cId="183878533" sldId="259"/>
            <ac:spMk id="7" creationId="{5410342E-9CC7-308F-72FD-CD09345F1EF5}"/>
          </ac:spMkLst>
        </pc:spChg>
        <pc:spChg chg="mod">
          <ac:chgData name="David Wesst" userId="ccea5b0f-10a8-4679-a9b5-d325af4efc6b" providerId="ADAL" clId="{68583BEE-F354-4096-8B9E-30D73D7F6452}" dt="2022-10-03T02:57:31.280" v="1919" actId="26606"/>
          <ac:spMkLst>
            <pc:docMk/>
            <pc:sldMk cId="183878533" sldId="259"/>
            <ac:spMk id="8" creationId="{1B2DFB8E-2EDF-10F0-EC79-00761F319875}"/>
          </ac:spMkLst>
        </pc:spChg>
        <pc:spChg chg="add">
          <ac:chgData name="David Wesst" userId="ccea5b0f-10a8-4679-a9b5-d325af4efc6b" providerId="ADAL" clId="{68583BEE-F354-4096-8B9E-30D73D7F6452}" dt="2022-10-03T02:57:31.280" v="1919" actId="26606"/>
          <ac:spMkLst>
            <pc:docMk/>
            <pc:sldMk cId="183878533" sldId="259"/>
            <ac:spMk id="13" creationId="{85016AEC-0320-4ED0-8ECB-FE11DDDFE17A}"/>
          </ac:spMkLst>
        </pc:spChg>
        <pc:spChg chg="add">
          <ac:chgData name="David Wesst" userId="ccea5b0f-10a8-4679-a9b5-d325af4efc6b" providerId="ADAL" clId="{68583BEE-F354-4096-8B9E-30D73D7F6452}" dt="2022-10-03T02:57:31.280" v="1919" actId="26606"/>
          <ac:spMkLst>
            <pc:docMk/>
            <pc:sldMk cId="183878533" sldId="259"/>
            <ac:spMk id="15" creationId="{D3CDB30C-1F82-41E6-A067-831D6E89184F}"/>
          </ac:spMkLst>
        </pc:spChg>
        <pc:spChg chg="add">
          <ac:chgData name="David Wesst" userId="ccea5b0f-10a8-4679-a9b5-d325af4efc6b" providerId="ADAL" clId="{68583BEE-F354-4096-8B9E-30D73D7F6452}" dt="2022-10-03T02:57:31.280" v="1919" actId="26606"/>
          <ac:spMkLst>
            <pc:docMk/>
            <pc:sldMk cId="183878533" sldId="259"/>
            <ac:spMk id="17" creationId="{2DDA86DD-F997-4F66-A87C-5B58AB6D19EC}"/>
          </ac:spMkLst>
        </pc:spChg>
        <pc:spChg chg="add">
          <ac:chgData name="David Wesst" userId="ccea5b0f-10a8-4679-a9b5-d325af4efc6b" providerId="ADAL" clId="{68583BEE-F354-4096-8B9E-30D73D7F6452}" dt="2022-10-03T02:57:31.280" v="1919" actId="26606"/>
          <ac:spMkLst>
            <pc:docMk/>
            <pc:sldMk cId="183878533" sldId="259"/>
            <ac:spMk id="19" creationId="{D241B827-437E-40A3-A732-669230D6A5BC}"/>
          </ac:spMkLst>
        </pc:spChg>
      </pc:sldChg>
      <pc:sldChg chg="addSp modSp mod setBg">
        <pc:chgData name="David Wesst" userId="ccea5b0f-10a8-4679-a9b5-d325af4efc6b" providerId="ADAL" clId="{68583BEE-F354-4096-8B9E-30D73D7F6452}" dt="2022-10-03T02:59:37.077" v="1949" actId="26606"/>
        <pc:sldMkLst>
          <pc:docMk/>
          <pc:sldMk cId="3238500976" sldId="260"/>
        </pc:sldMkLst>
        <pc:spChg chg="mod">
          <ac:chgData name="David Wesst" userId="ccea5b0f-10a8-4679-a9b5-d325af4efc6b" providerId="ADAL" clId="{68583BEE-F354-4096-8B9E-30D73D7F6452}" dt="2022-10-03T02:59:37.077" v="1949" actId="26606"/>
          <ac:spMkLst>
            <pc:docMk/>
            <pc:sldMk cId="3238500976" sldId="260"/>
            <ac:spMk id="2" creationId="{C4B23370-C18B-3C8E-8B20-AF273DEF54B3}"/>
          </ac:spMkLst>
        </pc:spChg>
        <pc:spChg chg="mod">
          <ac:chgData name="David Wesst" userId="ccea5b0f-10a8-4679-a9b5-d325af4efc6b" providerId="ADAL" clId="{68583BEE-F354-4096-8B9E-30D73D7F6452}" dt="2022-10-03T02:59:37.077" v="1949" actId="26606"/>
          <ac:spMkLst>
            <pc:docMk/>
            <pc:sldMk cId="3238500976" sldId="260"/>
            <ac:spMk id="3" creationId="{3B274D1A-1C27-467C-0921-D562B4947CD3}"/>
          </ac:spMkLst>
        </pc:spChg>
        <pc:spChg chg="add mod">
          <ac:chgData name="David Wesst" userId="ccea5b0f-10a8-4679-a9b5-d325af4efc6b" providerId="ADAL" clId="{68583BEE-F354-4096-8B9E-30D73D7F6452}" dt="2022-10-03T02:59:37.077" v="1949" actId="26606"/>
          <ac:spMkLst>
            <pc:docMk/>
            <pc:sldMk cId="3238500976" sldId="260"/>
            <ac:spMk id="6" creationId="{ADAA2336-FA60-4E6F-89C4-706206D13A69}"/>
          </ac:spMkLst>
        </pc:spChg>
        <pc:spChg chg="add mod">
          <ac:chgData name="David Wesst" userId="ccea5b0f-10a8-4679-a9b5-d325af4efc6b" providerId="ADAL" clId="{68583BEE-F354-4096-8B9E-30D73D7F6452}" dt="2022-10-03T02:59:37.077" v="1949" actId="26606"/>
          <ac:spMkLst>
            <pc:docMk/>
            <pc:sldMk cId="3238500976" sldId="260"/>
            <ac:spMk id="9" creationId="{75CF2A49-A426-4B35-B80D-F72B19099066}"/>
          </ac:spMkLst>
        </pc:spChg>
        <pc:spChg chg="add">
          <ac:chgData name="David Wesst" userId="ccea5b0f-10a8-4679-a9b5-d325af4efc6b" providerId="ADAL" clId="{68583BEE-F354-4096-8B9E-30D73D7F6452}" dt="2022-10-03T02:59:37.077" v="1949" actId="26606"/>
          <ac:spMkLst>
            <pc:docMk/>
            <pc:sldMk cId="3238500976" sldId="260"/>
            <ac:spMk id="14" creationId="{A7AE9375-4664-4DB2-922D-2782A6E439AC}"/>
          </ac:spMkLst>
        </pc:spChg>
        <pc:spChg chg="add">
          <ac:chgData name="David Wesst" userId="ccea5b0f-10a8-4679-a9b5-d325af4efc6b" providerId="ADAL" clId="{68583BEE-F354-4096-8B9E-30D73D7F6452}" dt="2022-10-03T02:59:37.077" v="1949" actId="26606"/>
          <ac:spMkLst>
            <pc:docMk/>
            <pc:sldMk cId="3238500976" sldId="260"/>
            <ac:spMk id="18" creationId="{C87417AF-190E-4D6E-AFA6-7D3E84B0B430}"/>
          </ac:spMkLst>
        </pc:spChg>
        <pc:spChg chg="add">
          <ac:chgData name="David Wesst" userId="ccea5b0f-10a8-4679-a9b5-d325af4efc6b" providerId="ADAL" clId="{68583BEE-F354-4096-8B9E-30D73D7F6452}" dt="2022-10-03T02:59:37.077" v="1949" actId="26606"/>
          <ac:spMkLst>
            <pc:docMk/>
            <pc:sldMk cId="3238500976" sldId="260"/>
            <ac:spMk id="20" creationId="{80B30ED8-273E-4C07-8568-2FE5CC5C483D}"/>
          </ac:spMkLst>
        </pc:spChg>
        <pc:picChg chg="add mod">
          <ac:chgData name="David Wesst" userId="ccea5b0f-10a8-4679-a9b5-d325af4efc6b" providerId="ADAL" clId="{68583BEE-F354-4096-8B9E-30D73D7F6452}" dt="2022-10-03T02:59:37.077" v="1949" actId="26606"/>
          <ac:picMkLst>
            <pc:docMk/>
            <pc:sldMk cId="3238500976" sldId="260"/>
            <ac:picMk id="5" creationId="{17C97E24-142A-4126-8180-CCE4796CFBE7}"/>
          </ac:picMkLst>
        </pc:picChg>
        <pc:picChg chg="add mod ord">
          <ac:chgData name="David Wesst" userId="ccea5b0f-10a8-4679-a9b5-d325af4efc6b" providerId="ADAL" clId="{68583BEE-F354-4096-8B9E-30D73D7F6452}" dt="2022-10-03T02:59:37.077" v="1949" actId="26606"/>
          <ac:picMkLst>
            <pc:docMk/>
            <pc:sldMk cId="3238500976" sldId="260"/>
            <ac:picMk id="8" creationId="{5E181C36-5412-4BB6-872A-A70E5EC34989}"/>
          </ac:picMkLst>
        </pc:picChg>
        <pc:cxnChg chg="add">
          <ac:chgData name="David Wesst" userId="ccea5b0f-10a8-4679-a9b5-d325af4efc6b" providerId="ADAL" clId="{68583BEE-F354-4096-8B9E-30D73D7F6452}" dt="2022-10-03T02:59:37.077" v="1949" actId="26606"/>
          <ac:cxnSpMkLst>
            <pc:docMk/>
            <pc:sldMk cId="3238500976" sldId="260"/>
            <ac:cxnSpMk id="16" creationId="{EE504C98-6397-41C1-A8D8-2D9C4ED307E0}"/>
          </ac:cxnSpMkLst>
        </pc:cxnChg>
      </pc:sldChg>
      <pc:sldChg chg="addSp modSp mod setBg modNotesTx">
        <pc:chgData name="David Wesst" userId="ccea5b0f-10a8-4679-a9b5-d325af4efc6b" providerId="ADAL" clId="{68583BEE-F354-4096-8B9E-30D73D7F6452}" dt="2022-10-04T15:09:05.058" v="6418" actId="20577"/>
        <pc:sldMkLst>
          <pc:docMk/>
          <pc:sldMk cId="2720010252" sldId="261"/>
        </pc:sldMkLst>
        <pc:spChg chg="mod">
          <ac:chgData name="David Wesst" userId="ccea5b0f-10a8-4679-a9b5-d325af4efc6b" providerId="ADAL" clId="{68583BEE-F354-4096-8B9E-30D73D7F6452}" dt="2022-10-03T02:59:49.674" v="1951" actId="26606"/>
          <ac:spMkLst>
            <pc:docMk/>
            <pc:sldMk cId="2720010252" sldId="261"/>
            <ac:spMk id="4" creationId="{F56AC748-6D66-293E-D132-BAEDFB40A7BD}"/>
          </ac:spMkLst>
        </pc:spChg>
        <pc:spChg chg="mod">
          <ac:chgData name="David Wesst" userId="ccea5b0f-10a8-4679-a9b5-d325af4efc6b" providerId="ADAL" clId="{68583BEE-F354-4096-8B9E-30D73D7F6452}" dt="2022-10-03T02:59:49.674" v="1951" actId="26606"/>
          <ac:spMkLst>
            <pc:docMk/>
            <pc:sldMk cId="2720010252" sldId="261"/>
            <ac:spMk id="5" creationId="{367F6265-D2A7-C3B8-A3CA-66949BF79E02}"/>
          </ac:spMkLst>
        </pc:spChg>
        <pc:spChg chg="add mod">
          <ac:chgData name="David Wesst" userId="ccea5b0f-10a8-4679-a9b5-d325af4efc6b" providerId="ADAL" clId="{68583BEE-F354-4096-8B9E-30D73D7F6452}" dt="2022-10-03T02:59:47.030" v="1950"/>
          <ac:spMkLst>
            <pc:docMk/>
            <pc:sldMk cId="2720010252" sldId="261"/>
            <ac:spMk id="7" creationId="{5CB1C7C9-A90F-4007-9D4A-8AF9CC1FF372}"/>
          </ac:spMkLst>
        </pc:spChg>
        <pc:spChg chg="add">
          <ac:chgData name="David Wesst" userId="ccea5b0f-10a8-4679-a9b5-d325af4efc6b" providerId="ADAL" clId="{68583BEE-F354-4096-8B9E-30D73D7F6452}" dt="2022-10-03T02:59:49.674" v="1951" actId="26606"/>
          <ac:spMkLst>
            <pc:docMk/>
            <pc:sldMk cId="2720010252" sldId="261"/>
            <ac:spMk id="12" creationId="{16A15A88-001A-4EEF-8984-D87E643599AB}"/>
          </ac:spMkLst>
        </pc:spChg>
        <pc:grpChg chg="add">
          <ac:chgData name="David Wesst" userId="ccea5b0f-10a8-4679-a9b5-d325af4efc6b" providerId="ADAL" clId="{68583BEE-F354-4096-8B9E-30D73D7F6452}" dt="2022-10-03T02:59:49.674" v="1951" actId="26606"/>
          <ac:grpSpMkLst>
            <pc:docMk/>
            <pc:sldMk cId="2720010252" sldId="261"/>
            <ac:grpSpMk id="14" creationId="{A7900967-84CA-47B4-9F1C-E787BAC1496A}"/>
          </ac:grpSpMkLst>
        </pc:grpChg>
        <pc:picChg chg="add mod">
          <ac:chgData name="David Wesst" userId="ccea5b0f-10a8-4679-a9b5-d325af4efc6b" providerId="ADAL" clId="{68583BEE-F354-4096-8B9E-30D73D7F6452}" dt="2022-10-03T02:59:49.674" v="1951" actId="26606"/>
          <ac:picMkLst>
            <pc:docMk/>
            <pc:sldMk cId="2720010252" sldId="261"/>
            <ac:picMk id="6" creationId="{67D5B7EE-5F0C-457C-9D41-96753D023904}"/>
          </ac:picMkLst>
        </pc:picChg>
      </pc:sldChg>
      <pc:sldChg chg="addSp delSp modSp mod setBg modNotesTx">
        <pc:chgData name="David Wesst" userId="ccea5b0f-10a8-4679-a9b5-d325af4efc6b" providerId="ADAL" clId="{68583BEE-F354-4096-8B9E-30D73D7F6452}" dt="2022-10-04T04:48:20.565" v="6292" actId="20577"/>
        <pc:sldMkLst>
          <pc:docMk/>
          <pc:sldMk cId="1054896555" sldId="262"/>
        </pc:sldMkLst>
        <pc:spChg chg="mod">
          <ac:chgData name="David Wesst" userId="ccea5b0f-10a8-4679-a9b5-d325af4efc6b" providerId="ADAL" clId="{68583BEE-F354-4096-8B9E-30D73D7F6452}" dt="2022-10-03T03:01:30.446" v="1964" actId="26606"/>
          <ac:spMkLst>
            <pc:docMk/>
            <pc:sldMk cId="1054896555" sldId="262"/>
            <ac:spMk id="4" creationId="{F56AC748-6D66-293E-D132-BAEDFB40A7BD}"/>
          </ac:spMkLst>
        </pc:spChg>
        <pc:spChg chg="mod">
          <ac:chgData name="David Wesst" userId="ccea5b0f-10a8-4679-a9b5-d325af4efc6b" providerId="ADAL" clId="{68583BEE-F354-4096-8B9E-30D73D7F6452}" dt="2022-10-03T03:01:30.446" v="1964" actId="26606"/>
          <ac:spMkLst>
            <pc:docMk/>
            <pc:sldMk cId="1054896555" sldId="262"/>
            <ac:spMk id="5" creationId="{367F6265-D2A7-C3B8-A3CA-66949BF79E02}"/>
          </ac:spMkLst>
        </pc:spChg>
        <pc:spChg chg="add mod">
          <ac:chgData name="David Wesst" userId="ccea5b0f-10a8-4679-a9b5-d325af4efc6b" providerId="ADAL" clId="{68583BEE-F354-4096-8B9E-30D73D7F6452}" dt="2022-10-03T03:01:30.446" v="1964" actId="26606"/>
          <ac:spMkLst>
            <pc:docMk/>
            <pc:sldMk cId="1054896555" sldId="262"/>
            <ac:spMk id="7" creationId="{D65E7EE7-A377-4DDF-AEF8-227EAB7EE9C3}"/>
          </ac:spMkLst>
        </pc:spChg>
        <pc:spChg chg="add">
          <ac:chgData name="David Wesst" userId="ccea5b0f-10a8-4679-a9b5-d325af4efc6b" providerId="ADAL" clId="{68583BEE-F354-4096-8B9E-30D73D7F6452}" dt="2022-10-03T03:01:30.446" v="1964" actId="26606"/>
          <ac:spMkLst>
            <pc:docMk/>
            <pc:sldMk cId="1054896555" sldId="262"/>
            <ac:spMk id="9" creationId="{16A15A88-001A-4EEF-8984-D87E643599AB}"/>
          </ac:spMkLst>
        </pc:spChg>
        <pc:spChg chg="add del">
          <ac:chgData name="David Wesst" userId="ccea5b0f-10a8-4679-a9b5-d325af4efc6b" providerId="ADAL" clId="{68583BEE-F354-4096-8B9E-30D73D7F6452}" dt="2022-10-03T03:00:48.548" v="1958" actId="26606"/>
          <ac:spMkLst>
            <pc:docMk/>
            <pc:sldMk cId="1054896555" sldId="262"/>
            <ac:spMk id="12" creationId="{16A15A88-001A-4EEF-8984-D87E643599AB}"/>
          </ac:spMkLst>
        </pc:spChg>
        <pc:spChg chg="add del mod">
          <ac:chgData name="David Wesst" userId="ccea5b0f-10a8-4679-a9b5-d325af4efc6b" providerId="ADAL" clId="{68583BEE-F354-4096-8B9E-30D73D7F6452}" dt="2022-10-03T03:02:04.532" v="1969"/>
          <ac:spMkLst>
            <pc:docMk/>
            <pc:sldMk cId="1054896555" sldId="262"/>
            <ac:spMk id="17" creationId="{71CF0856-DFF0-4918-AC07-33B8CF7DAB1C}"/>
          </ac:spMkLst>
        </pc:spChg>
        <pc:grpChg chg="add">
          <ac:chgData name="David Wesst" userId="ccea5b0f-10a8-4679-a9b5-d325af4efc6b" providerId="ADAL" clId="{68583BEE-F354-4096-8B9E-30D73D7F6452}" dt="2022-10-03T03:01:30.446" v="1964" actId="26606"/>
          <ac:grpSpMkLst>
            <pc:docMk/>
            <pc:sldMk cId="1054896555" sldId="262"/>
            <ac:grpSpMk id="10" creationId="{A7900967-84CA-47B4-9F1C-E787BAC1496A}"/>
          </ac:grpSpMkLst>
        </pc:grpChg>
        <pc:grpChg chg="add del">
          <ac:chgData name="David Wesst" userId="ccea5b0f-10a8-4679-a9b5-d325af4efc6b" providerId="ADAL" clId="{68583BEE-F354-4096-8B9E-30D73D7F6452}" dt="2022-10-03T03:00:48.548" v="1958" actId="26606"/>
          <ac:grpSpMkLst>
            <pc:docMk/>
            <pc:sldMk cId="1054896555" sldId="262"/>
            <ac:grpSpMk id="14" creationId="{A7900967-84CA-47B4-9F1C-E787BAC1496A}"/>
          </ac:grpSpMkLst>
        </pc:grpChg>
        <pc:picChg chg="add mod modCrop">
          <ac:chgData name="David Wesst" userId="ccea5b0f-10a8-4679-a9b5-d325af4efc6b" providerId="ADAL" clId="{68583BEE-F354-4096-8B9E-30D73D7F6452}" dt="2022-10-03T03:01:55.197" v="1967" actId="732"/>
          <ac:picMkLst>
            <pc:docMk/>
            <pc:sldMk cId="1054896555" sldId="262"/>
            <ac:picMk id="6" creationId="{9EC8F384-009E-4D22-9916-83D33BD2FAD7}"/>
          </ac:picMkLst>
        </pc:picChg>
        <pc:picChg chg="add del mod">
          <ac:chgData name="David Wesst" userId="ccea5b0f-10a8-4679-a9b5-d325af4efc6b" providerId="ADAL" clId="{68583BEE-F354-4096-8B9E-30D73D7F6452}" dt="2022-10-03T03:02:04.532" v="1969"/>
          <ac:picMkLst>
            <pc:docMk/>
            <pc:sldMk cId="1054896555" sldId="262"/>
            <ac:picMk id="13" creationId="{34A73A0F-7586-4A9D-A9EC-E875F5F79BF2}"/>
          </ac:picMkLst>
        </pc:picChg>
      </pc:sldChg>
      <pc:sldChg chg="modSp del mod">
        <pc:chgData name="David Wesst" userId="ccea5b0f-10a8-4679-a9b5-d325af4efc6b" providerId="ADAL" clId="{68583BEE-F354-4096-8B9E-30D73D7F6452}" dt="2022-10-03T03:03:12.464" v="2002" actId="47"/>
        <pc:sldMkLst>
          <pc:docMk/>
          <pc:sldMk cId="3608484086" sldId="263"/>
        </pc:sldMkLst>
        <pc:spChg chg="mod">
          <ac:chgData name="David Wesst" userId="ccea5b0f-10a8-4679-a9b5-d325af4efc6b" providerId="ADAL" clId="{68583BEE-F354-4096-8B9E-30D73D7F6452}" dt="2022-10-03T03:02:48.524" v="1981" actId="21"/>
          <ac:spMkLst>
            <pc:docMk/>
            <pc:sldMk cId="3608484086" sldId="263"/>
            <ac:spMk id="4" creationId="{F56AC748-6D66-293E-D132-BAEDFB40A7BD}"/>
          </ac:spMkLst>
        </pc:spChg>
      </pc:sldChg>
      <pc:sldChg chg="del">
        <pc:chgData name="David Wesst" userId="ccea5b0f-10a8-4679-a9b5-d325af4efc6b" providerId="ADAL" clId="{68583BEE-F354-4096-8B9E-30D73D7F6452}" dt="2022-10-03T03:03:47.555" v="2029" actId="47"/>
        <pc:sldMkLst>
          <pc:docMk/>
          <pc:sldMk cId="1233935539" sldId="264"/>
        </pc:sldMkLst>
      </pc:sldChg>
      <pc:sldChg chg="addSp delSp add del setBg delDesignElem modNotesTx">
        <pc:chgData name="David Wesst" userId="ccea5b0f-10a8-4679-a9b5-d325af4efc6b" providerId="ADAL" clId="{68583BEE-F354-4096-8B9E-30D73D7F6452}" dt="2022-10-03T17:49:33.862" v="5220" actId="20577"/>
        <pc:sldMkLst>
          <pc:docMk/>
          <pc:sldMk cId="2926860109" sldId="265"/>
        </pc:sldMkLst>
        <pc:spChg chg="add del">
          <ac:chgData name="David Wesst" userId="ccea5b0f-10a8-4679-a9b5-d325af4efc6b" providerId="ADAL" clId="{68583BEE-F354-4096-8B9E-30D73D7F6452}" dt="2022-10-02T01:51:15.398" v="68"/>
          <ac:spMkLst>
            <pc:docMk/>
            <pc:sldMk cId="2926860109" sldId="265"/>
            <ac:spMk id="101" creationId="{D009D6D5-DAC2-4A8B-A17A-E206B9012D09}"/>
          </ac:spMkLst>
        </pc:spChg>
      </pc:sldChg>
      <pc:sldChg chg="del">
        <pc:chgData name="David Wesst" userId="ccea5b0f-10a8-4679-a9b5-d325af4efc6b" providerId="ADAL" clId="{68583BEE-F354-4096-8B9E-30D73D7F6452}" dt="2022-10-02T01:45:25.646" v="58" actId="47"/>
        <pc:sldMkLst>
          <pc:docMk/>
          <pc:sldMk cId="3738406949" sldId="265"/>
        </pc:sldMkLst>
      </pc:sldChg>
      <pc:sldChg chg="addSp delSp modSp mod setBg">
        <pc:chgData name="David Wesst" userId="ccea5b0f-10a8-4679-a9b5-d325af4efc6b" providerId="ADAL" clId="{68583BEE-F354-4096-8B9E-30D73D7F6452}" dt="2022-10-02T01:53:20.854" v="238" actId="20577"/>
        <pc:sldMkLst>
          <pc:docMk/>
          <pc:sldMk cId="3323583367" sldId="266"/>
        </pc:sldMkLst>
        <pc:spChg chg="mod">
          <ac:chgData name="David Wesst" userId="ccea5b0f-10a8-4679-a9b5-d325af4efc6b" providerId="ADAL" clId="{68583BEE-F354-4096-8B9E-30D73D7F6452}" dt="2022-10-02T01:53:20.854" v="238" actId="20577"/>
          <ac:spMkLst>
            <pc:docMk/>
            <pc:sldMk cId="3323583367" sldId="266"/>
            <ac:spMk id="2" creationId="{9F1719D7-3BD5-CABD-686A-953FF75556C9}"/>
          </ac:spMkLst>
        </pc:spChg>
        <pc:spChg chg="mod">
          <ac:chgData name="David Wesst" userId="ccea5b0f-10a8-4679-a9b5-d325af4efc6b" providerId="ADAL" clId="{68583BEE-F354-4096-8B9E-30D73D7F6452}" dt="2022-10-02T01:52:31.300" v="179" actId="26606"/>
          <ac:spMkLst>
            <pc:docMk/>
            <pc:sldMk cId="3323583367" sldId="266"/>
            <ac:spMk id="3" creationId="{86176163-F1D5-8AE8-8C4C-12DDFE823FBB}"/>
          </ac:spMkLst>
        </pc:spChg>
        <pc:spChg chg="add del">
          <ac:chgData name="David Wesst" userId="ccea5b0f-10a8-4679-a9b5-d325af4efc6b" providerId="ADAL" clId="{68583BEE-F354-4096-8B9E-30D73D7F6452}" dt="2022-10-02T01:52:55.765" v="181" actId="26606"/>
          <ac:spMkLst>
            <pc:docMk/>
            <pc:sldMk cId="3323583367" sldId="266"/>
            <ac:spMk id="9" creationId="{325166D1-1B21-4128-AC42-61745528E4D6}"/>
          </ac:spMkLst>
        </pc:spChg>
        <pc:spChg chg="add">
          <ac:chgData name="David Wesst" userId="ccea5b0f-10a8-4679-a9b5-d325af4efc6b" providerId="ADAL" clId="{68583BEE-F354-4096-8B9E-30D73D7F6452}" dt="2022-10-02T01:52:55.765" v="181" actId="26606"/>
          <ac:spMkLst>
            <pc:docMk/>
            <pc:sldMk cId="3323583367" sldId="266"/>
            <ac:spMk id="18" creationId="{325166D1-1B21-4128-AC42-61745528E4D6}"/>
          </ac:spMkLst>
        </pc:spChg>
        <pc:grpChg chg="add del">
          <ac:chgData name="David Wesst" userId="ccea5b0f-10a8-4679-a9b5-d325af4efc6b" providerId="ADAL" clId="{68583BEE-F354-4096-8B9E-30D73D7F6452}" dt="2022-10-02T01:52:55.765" v="181" actId="26606"/>
          <ac:grpSpMkLst>
            <pc:docMk/>
            <pc:sldMk cId="3323583367" sldId="266"/>
            <ac:grpSpMk id="11" creationId="{E6517BAC-C80F-4065-90D8-703493E0B353}"/>
          </ac:grpSpMkLst>
        </pc:grpChg>
        <pc:grpChg chg="add">
          <ac:chgData name="David Wesst" userId="ccea5b0f-10a8-4679-a9b5-d325af4efc6b" providerId="ADAL" clId="{68583BEE-F354-4096-8B9E-30D73D7F6452}" dt="2022-10-02T01:52:55.765" v="181" actId="26606"/>
          <ac:grpSpMkLst>
            <pc:docMk/>
            <pc:sldMk cId="3323583367" sldId="266"/>
            <ac:grpSpMk id="20" creationId="{E6517BAC-C80F-4065-90D8-703493E0B353}"/>
          </ac:grpSpMkLst>
        </pc:grpChg>
        <pc:picChg chg="add mod">
          <ac:chgData name="David Wesst" userId="ccea5b0f-10a8-4679-a9b5-d325af4efc6b" providerId="ADAL" clId="{68583BEE-F354-4096-8B9E-30D73D7F6452}" dt="2022-10-02T01:52:55.765" v="181" actId="26606"/>
          <ac:picMkLst>
            <pc:docMk/>
            <pc:sldMk cId="3323583367" sldId="266"/>
            <ac:picMk id="5" creationId="{EDD7A2F2-CA5A-F62B-F1A5-45D0327545E2}"/>
          </ac:picMkLst>
        </pc:picChg>
      </pc:sldChg>
      <pc:sldChg chg="addSp modSp mod setBg modNotesTx">
        <pc:chgData name="David Wesst" userId="ccea5b0f-10a8-4679-a9b5-d325af4efc6b" providerId="ADAL" clId="{68583BEE-F354-4096-8B9E-30D73D7F6452}" dt="2022-10-04T04:48:00.615" v="6279" actId="20577"/>
        <pc:sldMkLst>
          <pc:docMk/>
          <pc:sldMk cId="3878147807" sldId="267"/>
        </pc:sldMkLst>
        <pc:spChg chg="mod">
          <ac:chgData name="David Wesst" userId="ccea5b0f-10a8-4679-a9b5-d325af4efc6b" providerId="ADAL" clId="{68583BEE-F354-4096-8B9E-30D73D7F6452}" dt="2022-10-03T02:55:07.778" v="1776" actId="20577"/>
          <ac:spMkLst>
            <pc:docMk/>
            <pc:sldMk cId="3878147807" sldId="267"/>
            <ac:spMk id="7" creationId="{3C0C6C38-D9C8-F56C-441C-DDDFC5D1D9A5}"/>
          </ac:spMkLst>
        </pc:spChg>
        <pc:spChg chg="mod">
          <ac:chgData name="David Wesst" userId="ccea5b0f-10a8-4679-a9b5-d325af4efc6b" providerId="ADAL" clId="{68583BEE-F354-4096-8B9E-30D73D7F6452}" dt="2022-10-03T02:55:47.761" v="1918" actId="20577"/>
          <ac:spMkLst>
            <pc:docMk/>
            <pc:sldMk cId="3878147807" sldId="267"/>
            <ac:spMk id="8" creationId="{33CC533C-A53D-8155-3E51-FE903EAD6A06}"/>
          </ac:spMkLst>
        </pc:spChg>
        <pc:spChg chg="add">
          <ac:chgData name="David Wesst" userId="ccea5b0f-10a8-4679-a9b5-d325af4efc6b" providerId="ADAL" clId="{68583BEE-F354-4096-8B9E-30D73D7F6452}" dt="2022-10-03T02:54:56.649" v="1764" actId="26606"/>
          <ac:spMkLst>
            <pc:docMk/>
            <pc:sldMk cId="3878147807" sldId="267"/>
            <ac:spMk id="14" creationId="{04812C46-200A-4DEB-A05E-3ED6C68C2387}"/>
          </ac:spMkLst>
        </pc:spChg>
        <pc:spChg chg="add">
          <ac:chgData name="David Wesst" userId="ccea5b0f-10a8-4679-a9b5-d325af4efc6b" providerId="ADAL" clId="{68583BEE-F354-4096-8B9E-30D73D7F6452}" dt="2022-10-03T02:54:56.649" v="1764" actId="26606"/>
          <ac:spMkLst>
            <pc:docMk/>
            <pc:sldMk cId="3878147807" sldId="267"/>
            <ac:spMk id="16" creationId="{D1EA859B-E555-4109-94F3-6700E046E008}"/>
          </ac:spMkLst>
        </pc:spChg>
        <pc:picChg chg="add">
          <ac:chgData name="David Wesst" userId="ccea5b0f-10a8-4679-a9b5-d325af4efc6b" providerId="ADAL" clId="{68583BEE-F354-4096-8B9E-30D73D7F6452}" dt="2022-10-03T02:54:56.649" v="1764" actId="26606"/>
          <ac:picMkLst>
            <pc:docMk/>
            <pc:sldMk cId="3878147807" sldId="267"/>
            <ac:picMk id="10" creationId="{B8E069B6-206A-4948-F385-B8DC22B64633}"/>
          </ac:picMkLst>
        </pc:picChg>
      </pc:sldChg>
      <pc:sldChg chg="modSp add mod ord modNotesTx">
        <pc:chgData name="David Wesst" userId="ccea5b0f-10a8-4679-a9b5-d325af4efc6b" providerId="ADAL" clId="{68583BEE-F354-4096-8B9E-30D73D7F6452}" dt="2022-10-04T04:45:40.234" v="6268"/>
        <pc:sldMkLst>
          <pc:docMk/>
          <pc:sldMk cId="3353192437" sldId="270"/>
        </pc:sldMkLst>
        <pc:spChg chg="mod">
          <ac:chgData name="David Wesst" userId="ccea5b0f-10a8-4679-a9b5-d325af4efc6b" providerId="ADAL" clId="{68583BEE-F354-4096-8B9E-30D73D7F6452}" dt="2022-10-03T17:45:45.216" v="4850" actId="20577"/>
          <ac:spMkLst>
            <pc:docMk/>
            <pc:sldMk cId="3353192437" sldId="270"/>
            <ac:spMk id="10" creationId="{28E88974-F2ED-BA11-CF4C-D61141197415}"/>
          </ac:spMkLst>
        </pc:spChg>
      </pc:sldChg>
      <pc:sldChg chg="add ord modNotesTx">
        <pc:chgData name="David Wesst" userId="ccea5b0f-10a8-4679-a9b5-d325af4efc6b" providerId="ADAL" clId="{68583BEE-F354-4096-8B9E-30D73D7F6452}" dt="2022-10-04T15:07:04.464" v="6325"/>
        <pc:sldMkLst>
          <pc:docMk/>
          <pc:sldMk cId="3344184256" sldId="300"/>
        </pc:sldMkLst>
      </pc:sldChg>
      <pc:sldChg chg="addSp delSp add del mod ord modNotesTx">
        <pc:chgData name="David Wesst" userId="ccea5b0f-10a8-4679-a9b5-d325af4efc6b" providerId="ADAL" clId="{68583BEE-F354-4096-8B9E-30D73D7F6452}" dt="2022-10-03T23:30:46.026" v="5725" actId="20577"/>
        <pc:sldMkLst>
          <pc:docMk/>
          <pc:sldMk cId="3138380723" sldId="440"/>
        </pc:sldMkLst>
        <pc:picChg chg="add del">
          <ac:chgData name="David Wesst" userId="ccea5b0f-10a8-4679-a9b5-d325af4efc6b" providerId="ADAL" clId="{68583BEE-F354-4096-8B9E-30D73D7F6452}" dt="2022-10-03T17:51:38.312" v="5222" actId="22"/>
          <ac:picMkLst>
            <pc:docMk/>
            <pc:sldMk cId="3138380723" sldId="440"/>
            <ac:picMk id="7" creationId="{2F489B9C-98A5-44C7-8FC5-D845D4C51E79}"/>
          </ac:picMkLst>
        </pc:picChg>
      </pc:sldChg>
      <pc:sldChg chg="addSp modSp add del mod ord setBg modNotesTx">
        <pc:chgData name="David Wesst" userId="ccea5b0f-10a8-4679-a9b5-d325af4efc6b" providerId="ADAL" clId="{68583BEE-F354-4096-8B9E-30D73D7F6452}" dt="2022-10-03T23:28:32.581" v="5453"/>
        <pc:sldMkLst>
          <pc:docMk/>
          <pc:sldMk cId="3793642490" sldId="441"/>
        </pc:sldMkLst>
        <pc:spChg chg="mod">
          <ac:chgData name="David Wesst" userId="ccea5b0f-10a8-4679-a9b5-d325af4efc6b" providerId="ADAL" clId="{68583BEE-F354-4096-8B9E-30D73D7F6452}" dt="2022-10-03T17:20:00.097" v="3953" actId="26606"/>
          <ac:spMkLst>
            <pc:docMk/>
            <pc:sldMk cId="3793642490" sldId="441"/>
            <ac:spMk id="2" creationId="{93856B41-1E60-4D70-9352-BBA95BE882A0}"/>
          </ac:spMkLst>
        </pc:spChg>
        <pc:spChg chg="mod ord">
          <ac:chgData name="David Wesst" userId="ccea5b0f-10a8-4679-a9b5-d325af4efc6b" providerId="ADAL" clId="{68583BEE-F354-4096-8B9E-30D73D7F6452}" dt="2022-10-03T17:20:00.097" v="3953" actId="26606"/>
          <ac:spMkLst>
            <pc:docMk/>
            <pc:sldMk cId="3793642490" sldId="441"/>
            <ac:spMk id="5" creationId="{7392C12E-7A2B-4E6E-8257-860403993E0E}"/>
          </ac:spMkLst>
        </pc:spChg>
        <pc:spChg chg="add">
          <ac:chgData name="David Wesst" userId="ccea5b0f-10a8-4679-a9b5-d325af4efc6b" providerId="ADAL" clId="{68583BEE-F354-4096-8B9E-30D73D7F6452}" dt="2022-10-03T17:20:00.097" v="3953" actId="26606"/>
          <ac:spMkLst>
            <pc:docMk/>
            <pc:sldMk cId="3793642490" sldId="441"/>
            <ac:spMk id="41" creationId="{F0A604E4-7307-451C-93BE-F1F7E1BF3BF8}"/>
          </ac:spMkLst>
        </pc:spChg>
        <pc:spChg chg="add">
          <ac:chgData name="David Wesst" userId="ccea5b0f-10a8-4679-a9b5-d325af4efc6b" providerId="ADAL" clId="{68583BEE-F354-4096-8B9E-30D73D7F6452}" dt="2022-10-03T17:20:00.097" v="3953" actId="26606"/>
          <ac:spMkLst>
            <pc:docMk/>
            <pc:sldMk cId="3793642490" sldId="441"/>
            <ac:spMk id="43" creationId="{F7F3A0AA-35E5-4085-942B-737839030604}"/>
          </ac:spMkLst>
        </pc:spChg>
        <pc:spChg chg="add">
          <ac:chgData name="David Wesst" userId="ccea5b0f-10a8-4679-a9b5-d325af4efc6b" providerId="ADAL" clId="{68583BEE-F354-4096-8B9E-30D73D7F6452}" dt="2022-10-03T17:20:00.097" v="3953" actId="26606"/>
          <ac:spMkLst>
            <pc:docMk/>
            <pc:sldMk cId="3793642490" sldId="441"/>
            <ac:spMk id="45" creationId="{402F5C38-C747-4173-ABBF-656E39E82130}"/>
          </ac:spMkLst>
        </pc:spChg>
        <pc:spChg chg="add">
          <ac:chgData name="David Wesst" userId="ccea5b0f-10a8-4679-a9b5-d325af4efc6b" providerId="ADAL" clId="{68583BEE-F354-4096-8B9E-30D73D7F6452}" dt="2022-10-03T17:20:00.097" v="3953" actId="26606"/>
          <ac:spMkLst>
            <pc:docMk/>
            <pc:sldMk cId="3793642490" sldId="441"/>
            <ac:spMk id="47" creationId="{E37EECFC-A684-4391-AE85-4CDAF5565F61}"/>
          </ac:spMkLst>
        </pc:spChg>
        <pc:picChg chg="mod">
          <ac:chgData name="David Wesst" userId="ccea5b0f-10a8-4679-a9b5-d325af4efc6b" providerId="ADAL" clId="{68583BEE-F354-4096-8B9E-30D73D7F6452}" dt="2022-10-03T17:20:03.997" v="3954" actId="27614"/>
          <ac:picMkLst>
            <pc:docMk/>
            <pc:sldMk cId="3793642490" sldId="441"/>
            <ac:picMk id="36" creationId="{75C3C754-5AC7-6D3F-0BE2-EC1FA8277872}"/>
          </ac:picMkLst>
        </pc:picChg>
      </pc:sldChg>
      <pc:sldChg chg="add del ord">
        <pc:chgData name="David Wesst" userId="ccea5b0f-10a8-4679-a9b5-d325af4efc6b" providerId="ADAL" clId="{68583BEE-F354-4096-8B9E-30D73D7F6452}" dt="2022-10-03T03:21:13.906" v="2040" actId="47"/>
        <pc:sldMkLst>
          <pc:docMk/>
          <pc:sldMk cId="4220115687" sldId="441"/>
        </pc:sldMkLst>
      </pc:sldChg>
      <pc:sldChg chg="add modNotesTx">
        <pc:chgData name="David Wesst" userId="ccea5b0f-10a8-4679-a9b5-d325af4efc6b" providerId="ADAL" clId="{68583BEE-F354-4096-8B9E-30D73D7F6452}" dt="2022-10-03T17:48:19.278" v="5037" actId="20577"/>
        <pc:sldMkLst>
          <pc:docMk/>
          <pc:sldMk cId="76185266" sldId="442"/>
        </pc:sldMkLst>
      </pc:sldChg>
      <pc:sldChg chg="addSp delSp add mod setBg delDesignElem">
        <pc:chgData name="David Wesst" userId="ccea5b0f-10a8-4679-a9b5-d325af4efc6b" providerId="ADAL" clId="{68583BEE-F354-4096-8B9E-30D73D7F6452}" dt="2022-10-03T02:00:32.854" v="258" actId="26606"/>
        <pc:sldMkLst>
          <pc:docMk/>
          <pc:sldMk cId="1884854617" sldId="1862286738"/>
        </pc:sldMkLst>
        <pc:spChg chg="add">
          <ac:chgData name="David Wesst" userId="ccea5b0f-10a8-4679-a9b5-d325af4efc6b" providerId="ADAL" clId="{68583BEE-F354-4096-8B9E-30D73D7F6452}" dt="2022-10-03T02:00:32.854" v="258" actId="26606"/>
          <ac:spMkLst>
            <pc:docMk/>
            <pc:sldMk cId="1884854617" sldId="1862286738"/>
            <ac:spMk id="7" creationId="{F3060C83-F051-4F0E-ABAD-AA0DFC48B218}"/>
          </ac:spMkLst>
        </pc:spChg>
        <pc:spChg chg="add">
          <ac:chgData name="David Wesst" userId="ccea5b0f-10a8-4679-a9b5-d325af4efc6b" providerId="ADAL" clId="{68583BEE-F354-4096-8B9E-30D73D7F6452}" dt="2022-10-03T02:00:32.854" v="258" actId="26606"/>
          <ac:spMkLst>
            <pc:docMk/>
            <pc:sldMk cId="1884854617" sldId="1862286738"/>
            <ac:spMk id="8" creationId="{83C98ABE-055B-441F-B07E-44F97F083C39}"/>
          </ac:spMkLst>
        </pc:spChg>
        <pc:spChg chg="add">
          <ac:chgData name="David Wesst" userId="ccea5b0f-10a8-4679-a9b5-d325af4efc6b" providerId="ADAL" clId="{68583BEE-F354-4096-8B9E-30D73D7F6452}" dt="2022-10-03T02:00:32.854" v="258" actId="26606"/>
          <ac:spMkLst>
            <pc:docMk/>
            <pc:sldMk cId="1884854617" sldId="1862286738"/>
            <ac:spMk id="9" creationId="{29FDB030-9B49-4CED-8CCD-4D99382388AC}"/>
          </ac:spMkLst>
        </pc:spChg>
        <pc:spChg chg="del">
          <ac:chgData name="David Wesst" userId="ccea5b0f-10a8-4679-a9b5-d325af4efc6b" providerId="ADAL" clId="{68583BEE-F354-4096-8B9E-30D73D7F6452}" dt="2022-10-03T02:00:10.280" v="257"/>
          <ac:spMkLst>
            <pc:docMk/>
            <pc:sldMk cId="1884854617" sldId="1862286738"/>
            <ac:spMk id="10" creationId="{F3060C83-F051-4F0E-ABAD-AA0DFC48B218}"/>
          </ac:spMkLst>
        </pc:spChg>
        <pc:spChg chg="add">
          <ac:chgData name="David Wesst" userId="ccea5b0f-10a8-4679-a9b5-d325af4efc6b" providerId="ADAL" clId="{68583BEE-F354-4096-8B9E-30D73D7F6452}" dt="2022-10-03T02:00:32.854" v="258" actId="26606"/>
          <ac:spMkLst>
            <pc:docMk/>
            <pc:sldMk cId="1884854617" sldId="1862286738"/>
            <ac:spMk id="11" creationId="{3783CA14-24A1-485C-8B30-D6A5D87987AD}"/>
          </ac:spMkLst>
        </pc:spChg>
        <pc:spChg chg="del">
          <ac:chgData name="David Wesst" userId="ccea5b0f-10a8-4679-a9b5-d325af4efc6b" providerId="ADAL" clId="{68583BEE-F354-4096-8B9E-30D73D7F6452}" dt="2022-10-03T02:00:10.280" v="257"/>
          <ac:spMkLst>
            <pc:docMk/>
            <pc:sldMk cId="1884854617" sldId="1862286738"/>
            <ac:spMk id="12" creationId="{83C98ABE-055B-441F-B07E-44F97F083C39}"/>
          </ac:spMkLst>
        </pc:spChg>
        <pc:spChg chg="add">
          <ac:chgData name="David Wesst" userId="ccea5b0f-10a8-4679-a9b5-d325af4efc6b" providerId="ADAL" clId="{68583BEE-F354-4096-8B9E-30D73D7F6452}" dt="2022-10-03T02:00:32.854" v="258" actId="26606"/>
          <ac:spMkLst>
            <pc:docMk/>
            <pc:sldMk cId="1884854617" sldId="1862286738"/>
            <ac:spMk id="13" creationId="{9A97C86A-04D6-40F7-AE84-31AB43E6A846}"/>
          </ac:spMkLst>
        </pc:spChg>
        <pc:spChg chg="del">
          <ac:chgData name="David Wesst" userId="ccea5b0f-10a8-4679-a9b5-d325af4efc6b" providerId="ADAL" clId="{68583BEE-F354-4096-8B9E-30D73D7F6452}" dt="2022-10-03T02:00:10.280" v="257"/>
          <ac:spMkLst>
            <pc:docMk/>
            <pc:sldMk cId="1884854617" sldId="1862286738"/>
            <ac:spMk id="14" creationId="{29FDB030-9B49-4CED-8CCD-4D99382388AC}"/>
          </ac:spMkLst>
        </pc:spChg>
        <pc:spChg chg="add">
          <ac:chgData name="David Wesst" userId="ccea5b0f-10a8-4679-a9b5-d325af4efc6b" providerId="ADAL" clId="{68583BEE-F354-4096-8B9E-30D73D7F6452}" dt="2022-10-03T02:00:32.854" v="258" actId="26606"/>
          <ac:spMkLst>
            <pc:docMk/>
            <pc:sldMk cId="1884854617" sldId="1862286738"/>
            <ac:spMk id="15" creationId="{FF9F2414-84E8-453E-B1F3-389FDE8192D9}"/>
          </ac:spMkLst>
        </pc:spChg>
        <pc:spChg chg="del">
          <ac:chgData name="David Wesst" userId="ccea5b0f-10a8-4679-a9b5-d325af4efc6b" providerId="ADAL" clId="{68583BEE-F354-4096-8B9E-30D73D7F6452}" dt="2022-10-03T02:00:10.280" v="257"/>
          <ac:spMkLst>
            <pc:docMk/>
            <pc:sldMk cId="1884854617" sldId="1862286738"/>
            <ac:spMk id="16" creationId="{3783CA14-24A1-485C-8B30-D6A5D87987AD}"/>
          </ac:spMkLst>
        </pc:spChg>
        <pc:spChg chg="add">
          <ac:chgData name="David Wesst" userId="ccea5b0f-10a8-4679-a9b5-d325af4efc6b" providerId="ADAL" clId="{68583BEE-F354-4096-8B9E-30D73D7F6452}" dt="2022-10-03T02:00:32.854" v="258" actId="26606"/>
          <ac:spMkLst>
            <pc:docMk/>
            <pc:sldMk cId="1884854617" sldId="1862286738"/>
            <ac:spMk id="17" creationId="{3ECA69A1-7536-43AC-85EF-C7106179F5ED}"/>
          </ac:spMkLst>
        </pc:spChg>
        <pc:spChg chg="del">
          <ac:chgData name="David Wesst" userId="ccea5b0f-10a8-4679-a9b5-d325af4efc6b" providerId="ADAL" clId="{68583BEE-F354-4096-8B9E-30D73D7F6452}" dt="2022-10-03T02:00:10.280" v="257"/>
          <ac:spMkLst>
            <pc:docMk/>
            <pc:sldMk cId="1884854617" sldId="1862286738"/>
            <ac:spMk id="18" creationId="{9A97C86A-04D6-40F7-AE84-31AB43E6A846}"/>
          </ac:spMkLst>
        </pc:spChg>
        <pc:spChg chg="del">
          <ac:chgData name="David Wesst" userId="ccea5b0f-10a8-4679-a9b5-d325af4efc6b" providerId="ADAL" clId="{68583BEE-F354-4096-8B9E-30D73D7F6452}" dt="2022-10-03T02:00:10.280" v="257"/>
          <ac:spMkLst>
            <pc:docMk/>
            <pc:sldMk cId="1884854617" sldId="1862286738"/>
            <ac:spMk id="20" creationId="{FF9F2414-84E8-453E-B1F3-389FDE8192D9}"/>
          </ac:spMkLst>
        </pc:spChg>
        <pc:spChg chg="del">
          <ac:chgData name="David Wesst" userId="ccea5b0f-10a8-4679-a9b5-d325af4efc6b" providerId="ADAL" clId="{68583BEE-F354-4096-8B9E-30D73D7F6452}" dt="2022-10-03T02:00:10.280" v="257"/>
          <ac:spMkLst>
            <pc:docMk/>
            <pc:sldMk cId="1884854617" sldId="1862286738"/>
            <ac:spMk id="22" creationId="{3ECA69A1-7536-43AC-85EF-C7106179F5ED}"/>
          </ac:spMkLst>
        </pc:spChg>
      </pc:sldChg>
      <pc:sldChg chg="addSp delSp modSp new mod ord setBg modClrScheme chgLayout modNotesTx">
        <pc:chgData name="David Wesst" userId="ccea5b0f-10a8-4679-a9b5-d325af4efc6b" providerId="ADAL" clId="{68583BEE-F354-4096-8B9E-30D73D7F6452}" dt="2022-10-03T02:16:05.577" v="758" actId="20577"/>
        <pc:sldMkLst>
          <pc:docMk/>
          <pc:sldMk cId="254094392" sldId="1862286739"/>
        </pc:sldMkLst>
        <pc:spChg chg="del">
          <ac:chgData name="David Wesst" userId="ccea5b0f-10a8-4679-a9b5-d325af4efc6b" providerId="ADAL" clId="{68583BEE-F354-4096-8B9E-30D73D7F6452}" dt="2022-10-03T02:04:20.989" v="667" actId="700"/>
          <ac:spMkLst>
            <pc:docMk/>
            <pc:sldMk cId="254094392" sldId="1862286739"/>
            <ac:spMk id="2" creationId="{E4AD987C-D64C-426A-8330-E135462C8696}"/>
          </ac:spMkLst>
        </pc:spChg>
        <pc:spChg chg="del">
          <ac:chgData name="David Wesst" userId="ccea5b0f-10a8-4679-a9b5-d325af4efc6b" providerId="ADAL" clId="{68583BEE-F354-4096-8B9E-30D73D7F6452}" dt="2022-10-03T02:04:20.989" v="667" actId="700"/>
          <ac:spMkLst>
            <pc:docMk/>
            <pc:sldMk cId="254094392" sldId="1862286739"/>
            <ac:spMk id="3" creationId="{FF5202B6-CDD4-4667-9475-44290FDDE5DB}"/>
          </ac:spMkLst>
        </pc:spChg>
        <pc:spChg chg="add">
          <ac:chgData name="David Wesst" userId="ccea5b0f-10a8-4679-a9b5-d325af4efc6b" providerId="ADAL" clId="{68583BEE-F354-4096-8B9E-30D73D7F6452}" dt="2022-10-03T02:14:38.076" v="684" actId="26606"/>
          <ac:spMkLst>
            <pc:docMk/>
            <pc:sldMk cId="254094392" sldId="1862286739"/>
            <ac:spMk id="12" creationId="{D99D2C73-08B0-4F6B-A8E9-4651E6BDBE48}"/>
          </ac:spMkLst>
        </pc:spChg>
        <pc:spChg chg="add">
          <ac:chgData name="David Wesst" userId="ccea5b0f-10a8-4679-a9b5-d325af4efc6b" providerId="ADAL" clId="{68583BEE-F354-4096-8B9E-30D73D7F6452}" dt="2022-10-03T02:14:38.076" v="684" actId="26606"/>
          <ac:spMkLst>
            <pc:docMk/>
            <pc:sldMk cId="254094392" sldId="1862286739"/>
            <ac:spMk id="14" creationId="{968DB88C-7EF2-487C-85D1-848F61F13E3F}"/>
          </ac:spMkLst>
        </pc:spChg>
        <pc:picChg chg="add mod">
          <ac:chgData name="David Wesst" userId="ccea5b0f-10a8-4679-a9b5-d325af4efc6b" providerId="ADAL" clId="{68583BEE-F354-4096-8B9E-30D73D7F6452}" dt="2022-10-03T02:14:38.076" v="684" actId="26606"/>
          <ac:picMkLst>
            <pc:docMk/>
            <pc:sldMk cId="254094392" sldId="1862286739"/>
            <ac:picMk id="5" creationId="{EB3AB21D-E37B-46AD-8D26-57CCC38FA0AF}"/>
          </ac:picMkLst>
        </pc:picChg>
        <pc:picChg chg="add mod">
          <ac:chgData name="David Wesst" userId="ccea5b0f-10a8-4679-a9b5-d325af4efc6b" providerId="ADAL" clId="{68583BEE-F354-4096-8B9E-30D73D7F6452}" dt="2022-10-03T02:14:38.076" v="684" actId="26606"/>
          <ac:picMkLst>
            <pc:docMk/>
            <pc:sldMk cId="254094392" sldId="1862286739"/>
            <ac:picMk id="7" creationId="{22272091-BC12-47F7-A298-484246188E65}"/>
          </ac:picMkLst>
        </pc:picChg>
      </pc:sldChg>
      <pc:sldChg chg="add del modNotesTx">
        <pc:chgData name="David Wesst" userId="ccea5b0f-10a8-4679-a9b5-d325af4efc6b" providerId="ADAL" clId="{68583BEE-F354-4096-8B9E-30D73D7F6452}" dt="2022-10-03T02:18:13.270" v="797" actId="47"/>
        <pc:sldMkLst>
          <pc:docMk/>
          <pc:sldMk cId="862883289" sldId="1862286740"/>
        </pc:sldMkLst>
      </pc:sldChg>
      <pc:sldChg chg="delSp new del mod modClrScheme chgLayout">
        <pc:chgData name="David Wesst" userId="ccea5b0f-10a8-4679-a9b5-d325af4efc6b" providerId="ADAL" clId="{68583BEE-F354-4096-8B9E-30D73D7F6452}" dt="2022-10-03T02:15:41.813" v="687" actId="47"/>
        <pc:sldMkLst>
          <pc:docMk/>
          <pc:sldMk cId="3234506872" sldId="1862286740"/>
        </pc:sldMkLst>
        <pc:spChg chg="del">
          <ac:chgData name="David Wesst" userId="ccea5b0f-10a8-4679-a9b5-d325af4efc6b" providerId="ADAL" clId="{68583BEE-F354-4096-8B9E-30D73D7F6452}" dt="2022-10-03T02:15:07.825" v="686" actId="700"/>
          <ac:spMkLst>
            <pc:docMk/>
            <pc:sldMk cId="3234506872" sldId="1862286740"/>
            <ac:spMk id="2" creationId="{9B27377B-592B-40A8-91B6-9F1434A58315}"/>
          </ac:spMkLst>
        </pc:spChg>
        <pc:spChg chg="del">
          <ac:chgData name="David Wesst" userId="ccea5b0f-10a8-4679-a9b5-d325af4efc6b" providerId="ADAL" clId="{68583BEE-F354-4096-8B9E-30D73D7F6452}" dt="2022-10-03T02:15:07.825" v="686" actId="700"/>
          <ac:spMkLst>
            <pc:docMk/>
            <pc:sldMk cId="3234506872" sldId="1862286740"/>
            <ac:spMk id="3" creationId="{C41A123B-579C-4916-BBAA-B316E020BAEB}"/>
          </ac:spMkLst>
        </pc:spChg>
      </pc:sldChg>
      <pc:sldChg chg="delSp add setBg delDesignElem modNotesTx">
        <pc:chgData name="David Wesst" userId="ccea5b0f-10a8-4679-a9b5-d325af4efc6b" providerId="ADAL" clId="{68583BEE-F354-4096-8B9E-30D73D7F6452}" dt="2022-10-03T15:36:15.783" v="2671" actId="20577"/>
        <pc:sldMkLst>
          <pc:docMk/>
          <pc:sldMk cId="3335262871" sldId="1862286744"/>
        </pc:sldMkLst>
        <pc:spChg chg="del">
          <ac:chgData name="David Wesst" userId="ccea5b0f-10a8-4679-a9b5-d325af4efc6b" providerId="ADAL" clId="{68583BEE-F354-4096-8B9E-30D73D7F6452}" dt="2022-10-03T15:35:44.081" v="2669"/>
          <ac:spMkLst>
            <pc:docMk/>
            <pc:sldMk cId="3335262871" sldId="1862286744"/>
            <ac:spMk id="10" creationId="{42A4FC2C-047E-45A5-965D-8E1E3BF09BC6}"/>
          </ac:spMkLst>
        </pc:spChg>
      </pc:sldChg>
      <pc:sldChg chg="addSp delSp modSp add del mod setBg delDesignElem">
        <pc:chgData name="David Wesst" userId="ccea5b0f-10a8-4679-a9b5-d325af4efc6b" providerId="ADAL" clId="{68583BEE-F354-4096-8B9E-30D73D7F6452}" dt="2022-10-03T02:13:48.721" v="676" actId="47"/>
        <pc:sldMkLst>
          <pc:docMk/>
          <pc:sldMk cId="147148628" sldId="1862286747"/>
        </pc:sldMkLst>
        <pc:spChg chg="mod">
          <ac:chgData name="David Wesst" userId="ccea5b0f-10a8-4679-a9b5-d325af4efc6b" providerId="ADAL" clId="{68583BEE-F354-4096-8B9E-30D73D7F6452}" dt="2022-10-03T02:13:29.048" v="672" actId="26606"/>
          <ac:spMkLst>
            <pc:docMk/>
            <pc:sldMk cId="147148628" sldId="1862286747"/>
            <ac:spMk id="25" creationId="{A4763016-BA68-484C-9684-015817BAE809}"/>
          </ac:spMkLst>
        </pc:spChg>
        <pc:spChg chg="mod">
          <ac:chgData name="David Wesst" userId="ccea5b0f-10a8-4679-a9b5-d325af4efc6b" providerId="ADAL" clId="{68583BEE-F354-4096-8B9E-30D73D7F6452}" dt="2022-10-03T02:13:29.048" v="672" actId="26606"/>
          <ac:spMkLst>
            <pc:docMk/>
            <pc:sldMk cId="147148628" sldId="1862286747"/>
            <ac:spMk id="26" creationId="{55AA4F26-FE1C-4F15-98D8-2A8518ECB9B1}"/>
          </ac:spMkLst>
        </pc:spChg>
        <pc:spChg chg="add del">
          <ac:chgData name="David Wesst" userId="ccea5b0f-10a8-4679-a9b5-d325af4efc6b" providerId="ADAL" clId="{68583BEE-F354-4096-8B9E-30D73D7F6452}" dt="2022-10-03T02:13:29.042" v="671" actId="26606"/>
          <ac:spMkLst>
            <pc:docMk/>
            <pc:sldMk cId="147148628" sldId="1862286747"/>
            <ac:spMk id="28" creationId="{2D2B266D-3625-4584-A5C3-7D3F672CFF30}"/>
          </ac:spMkLst>
        </pc:spChg>
        <pc:spChg chg="del">
          <ac:chgData name="David Wesst" userId="ccea5b0f-10a8-4679-a9b5-d325af4efc6b" providerId="ADAL" clId="{68583BEE-F354-4096-8B9E-30D73D7F6452}" dt="2022-10-03T02:13:05.200" v="669"/>
          <ac:spMkLst>
            <pc:docMk/>
            <pc:sldMk cId="147148628" sldId="1862286747"/>
            <ac:spMk id="29" creationId="{73EDB3DA-AEF0-428A-A317-C42827E6C836}"/>
          </ac:spMkLst>
        </pc:spChg>
        <pc:spChg chg="add del">
          <ac:chgData name="David Wesst" userId="ccea5b0f-10a8-4679-a9b5-d325af4efc6b" providerId="ADAL" clId="{68583BEE-F354-4096-8B9E-30D73D7F6452}" dt="2022-10-03T02:13:29.042" v="671" actId="26606"/>
          <ac:spMkLst>
            <pc:docMk/>
            <pc:sldMk cId="147148628" sldId="1862286747"/>
            <ac:spMk id="30" creationId="{A5D2A5D1-BA0D-47D3-B051-DA7743C46E28}"/>
          </ac:spMkLst>
        </pc:spChg>
        <pc:spChg chg="del">
          <ac:chgData name="David Wesst" userId="ccea5b0f-10a8-4679-a9b5-d325af4efc6b" providerId="ADAL" clId="{68583BEE-F354-4096-8B9E-30D73D7F6452}" dt="2022-10-03T02:13:05.200" v="669"/>
          <ac:spMkLst>
            <pc:docMk/>
            <pc:sldMk cId="147148628" sldId="1862286747"/>
            <ac:spMk id="31" creationId="{4A06AD8B-0227-4FF6-AEB4-C66C5A5398C1}"/>
          </ac:spMkLst>
        </pc:spChg>
        <pc:spChg chg="add">
          <ac:chgData name="David Wesst" userId="ccea5b0f-10a8-4679-a9b5-d325af4efc6b" providerId="ADAL" clId="{68583BEE-F354-4096-8B9E-30D73D7F6452}" dt="2022-10-03T02:13:29.048" v="672" actId="26606"/>
          <ac:spMkLst>
            <pc:docMk/>
            <pc:sldMk cId="147148628" sldId="1862286747"/>
            <ac:spMk id="32" creationId="{2D2B266D-3625-4584-A5C3-7D3F672CFF30}"/>
          </ac:spMkLst>
        </pc:spChg>
        <pc:spChg chg="del">
          <ac:chgData name="David Wesst" userId="ccea5b0f-10a8-4679-a9b5-d325af4efc6b" providerId="ADAL" clId="{68583BEE-F354-4096-8B9E-30D73D7F6452}" dt="2022-10-03T02:13:05.200" v="669"/>
          <ac:spMkLst>
            <pc:docMk/>
            <pc:sldMk cId="147148628" sldId="1862286747"/>
            <ac:spMk id="33" creationId="{5DFACEB2-7564-4FB9-B739-C2CE339BA3D2}"/>
          </ac:spMkLst>
        </pc:spChg>
        <pc:spChg chg="add">
          <ac:chgData name="David Wesst" userId="ccea5b0f-10a8-4679-a9b5-d325af4efc6b" providerId="ADAL" clId="{68583BEE-F354-4096-8B9E-30D73D7F6452}" dt="2022-10-03T02:13:29.048" v="672" actId="26606"/>
          <ac:spMkLst>
            <pc:docMk/>
            <pc:sldMk cId="147148628" sldId="1862286747"/>
            <ac:spMk id="34" creationId="{C463B99A-73EE-4FBB-B7C4-F9F9BCC25C65}"/>
          </ac:spMkLst>
        </pc:spChg>
        <pc:spChg chg="add">
          <ac:chgData name="David Wesst" userId="ccea5b0f-10a8-4679-a9b5-d325af4efc6b" providerId="ADAL" clId="{68583BEE-F354-4096-8B9E-30D73D7F6452}" dt="2022-10-03T02:13:29.048" v="672" actId="26606"/>
          <ac:spMkLst>
            <pc:docMk/>
            <pc:sldMk cId="147148628" sldId="1862286747"/>
            <ac:spMk id="35" creationId="{A5D2A5D1-BA0D-47D3-B051-DA7743C46E28}"/>
          </ac:spMkLst>
        </pc:spChg>
        <pc:picChg chg="del mod ord">
          <ac:chgData name="David Wesst" userId="ccea5b0f-10a8-4679-a9b5-d325af4efc6b" providerId="ADAL" clId="{68583BEE-F354-4096-8B9E-30D73D7F6452}" dt="2022-10-03T02:13:32.515" v="673" actId="21"/>
          <ac:picMkLst>
            <pc:docMk/>
            <pc:sldMk cId="147148628" sldId="1862286747"/>
            <ac:picMk id="14" creationId="{EBE5233D-6C33-4534-8D14-057E04B8F1E7}"/>
          </ac:picMkLst>
        </pc:picChg>
        <pc:picChg chg="add del mod">
          <ac:chgData name="David Wesst" userId="ccea5b0f-10a8-4679-a9b5-d325af4efc6b" providerId="ADAL" clId="{68583BEE-F354-4096-8B9E-30D73D7F6452}" dt="2022-10-03T02:13:46.903" v="675" actId="478"/>
          <ac:picMkLst>
            <pc:docMk/>
            <pc:sldMk cId="147148628" sldId="1862286747"/>
            <ac:picMk id="15" creationId="{D7BEF7B7-DBCF-4687-86DF-E8CDFAE64F07}"/>
          </ac:picMkLst>
        </pc:picChg>
        <pc:picChg chg="mod">
          <ac:chgData name="David Wesst" userId="ccea5b0f-10a8-4679-a9b5-d325af4efc6b" providerId="ADAL" clId="{68583BEE-F354-4096-8B9E-30D73D7F6452}" dt="2022-10-03T02:13:29.048" v="672" actId="26606"/>
          <ac:picMkLst>
            <pc:docMk/>
            <pc:sldMk cId="147148628" sldId="1862286747"/>
            <ac:picMk id="16" creationId="{CECE4E22-2149-4540-9D75-FD3EFBB88DCC}"/>
          </ac:picMkLst>
        </pc:picChg>
      </pc:sldChg>
      <pc:sldChg chg="add ord modNotesTx">
        <pc:chgData name="David Wesst" userId="ccea5b0f-10a8-4679-a9b5-d325af4efc6b" providerId="ADAL" clId="{68583BEE-F354-4096-8B9E-30D73D7F6452}" dt="2022-10-03T02:19:52.542" v="959"/>
        <pc:sldMkLst>
          <pc:docMk/>
          <pc:sldMk cId="579353893" sldId="1862286750"/>
        </pc:sldMkLst>
      </pc:sldChg>
      <pc:sldChg chg="addSp delSp modSp new mod setBg modAnim modNotesTx">
        <pc:chgData name="David Wesst" userId="ccea5b0f-10a8-4679-a9b5-d325af4efc6b" providerId="ADAL" clId="{68583BEE-F354-4096-8B9E-30D73D7F6452}" dt="2022-10-03T02:27:56.100" v="1149" actId="403"/>
        <pc:sldMkLst>
          <pc:docMk/>
          <pc:sldMk cId="100770898" sldId="1862286751"/>
        </pc:sldMkLst>
        <pc:spChg chg="add mod">
          <ac:chgData name="David Wesst" userId="ccea5b0f-10a8-4679-a9b5-d325af4efc6b" providerId="ADAL" clId="{68583BEE-F354-4096-8B9E-30D73D7F6452}" dt="2022-10-03T02:27:56.100" v="1149" actId="403"/>
          <ac:spMkLst>
            <pc:docMk/>
            <pc:sldMk cId="100770898" sldId="1862286751"/>
            <ac:spMk id="6" creationId="{85FAA344-5115-4648-8BA8-80EEC3291D3C}"/>
          </ac:spMkLst>
        </pc:spChg>
        <pc:spChg chg="add mod">
          <ac:chgData name="David Wesst" userId="ccea5b0f-10a8-4679-a9b5-d325af4efc6b" providerId="ADAL" clId="{68583BEE-F354-4096-8B9E-30D73D7F6452}" dt="2022-10-03T02:25:18.877" v="998" actId="1076"/>
          <ac:spMkLst>
            <pc:docMk/>
            <pc:sldMk cId="100770898" sldId="1862286751"/>
            <ac:spMk id="7" creationId="{C94DA1A7-807E-42EC-8BEB-3C63EEEBC49F}"/>
          </ac:spMkLst>
        </pc:spChg>
        <pc:spChg chg="add del">
          <ac:chgData name="David Wesst" userId="ccea5b0f-10a8-4679-a9b5-d325af4efc6b" providerId="ADAL" clId="{68583BEE-F354-4096-8B9E-30D73D7F6452}" dt="2022-10-03T02:23:20.169" v="969" actId="26606"/>
          <ac:spMkLst>
            <pc:docMk/>
            <pc:sldMk cId="100770898" sldId="1862286751"/>
            <ac:spMk id="1031" creationId="{854ECEBE-9353-406C-9313-02A517A310EF}"/>
          </ac:spMkLst>
        </pc:spChg>
        <pc:spChg chg="add del">
          <ac:chgData name="David Wesst" userId="ccea5b0f-10a8-4679-a9b5-d325af4efc6b" providerId="ADAL" clId="{68583BEE-F354-4096-8B9E-30D73D7F6452}" dt="2022-10-03T02:23:20.169" v="969" actId="26606"/>
          <ac:spMkLst>
            <pc:docMk/>
            <pc:sldMk cId="100770898" sldId="1862286751"/>
            <ac:spMk id="1033" creationId="{86806086-A782-4311-A63B-1A68574D8067}"/>
          </ac:spMkLst>
        </pc:spChg>
        <pc:spChg chg="add del">
          <ac:chgData name="David Wesst" userId="ccea5b0f-10a8-4679-a9b5-d325af4efc6b" providerId="ADAL" clId="{68583BEE-F354-4096-8B9E-30D73D7F6452}" dt="2022-10-03T02:23:20.169" v="969" actId="26606"/>
          <ac:spMkLst>
            <pc:docMk/>
            <pc:sldMk cId="100770898" sldId="1862286751"/>
            <ac:spMk id="1035" creationId="{CE71458B-DF80-43DF-9693-2EC3878ACAB5}"/>
          </ac:spMkLst>
        </pc:spChg>
        <pc:spChg chg="add del">
          <ac:chgData name="David Wesst" userId="ccea5b0f-10a8-4679-a9b5-d325af4efc6b" providerId="ADAL" clId="{68583BEE-F354-4096-8B9E-30D73D7F6452}" dt="2022-10-03T02:23:20.169" v="969" actId="26606"/>
          <ac:spMkLst>
            <pc:docMk/>
            <pc:sldMk cId="100770898" sldId="1862286751"/>
            <ac:spMk id="1037" creationId="{DE1994AC-22D1-4B48-9EDA-BE373E704567}"/>
          </ac:spMkLst>
        </pc:spChg>
        <pc:spChg chg="add del">
          <ac:chgData name="David Wesst" userId="ccea5b0f-10a8-4679-a9b5-d325af4efc6b" providerId="ADAL" clId="{68583BEE-F354-4096-8B9E-30D73D7F6452}" dt="2022-10-03T02:23:20.169" v="969" actId="26606"/>
          <ac:spMkLst>
            <pc:docMk/>
            <pc:sldMk cId="100770898" sldId="1862286751"/>
            <ac:spMk id="1039" creationId="{22220111-5018-4EB7-A38B-79BD37F7C095}"/>
          </ac:spMkLst>
        </pc:spChg>
        <pc:spChg chg="add">
          <ac:chgData name="David Wesst" userId="ccea5b0f-10a8-4679-a9b5-d325af4efc6b" providerId="ADAL" clId="{68583BEE-F354-4096-8B9E-30D73D7F6452}" dt="2022-10-03T02:23:20.179" v="970" actId="26606"/>
          <ac:spMkLst>
            <pc:docMk/>
            <pc:sldMk cId="100770898" sldId="1862286751"/>
            <ac:spMk id="1041" creationId="{0205D939-00C4-4F2E-9797-3170DD040D90}"/>
          </ac:spMkLst>
        </pc:spChg>
        <pc:spChg chg="add">
          <ac:chgData name="David Wesst" userId="ccea5b0f-10a8-4679-a9b5-d325af4efc6b" providerId="ADAL" clId="{68583BEE-F354-4096-8B9E-30D73D7F6452}" dt="2022-10-03T02:23:20.179" v="970" actId="26606"/>
          <ac:spMkLst>
            <pc:docMk/>
            <pc:sldMk cId="100770898" sldId="1862286751"/>
            <ac:spMk id="1042" creationId="{38EE4E44-1403-472B-8C01-D354CB8F5AE7}"/>
          </ac:spMkLst>
        </pc:spChg>
        <pc:spChg chg="add">
          <ac:chgData name="David Wesst" userId="ccea5b0f-10a8-4679-a9b5-d325af4efc6b" providerId="ADAL" clId="{68583BEE-F354-4096-8B9E-30D73D7F6452}" dt="2022-10-03T02:23:20.179" v="970" actId="26606"/>
          <ac:spMkLst>
            <pc:docMk/>
            <pc:sldMk cId="100770898" sldId="1862286751"/>
            <ac:spMk id="1043" creationId="{583CCE40-4C5F-42D3-86D9-7892AD1E98E3}"/>
          </ac:spMkLst>
        </pc:spChg>
        <pc:picChg chg="add del mod">
          <ac:chgData name="David Wesst" userId="ccea5b0f-10a8-4679-a9b5-d325af4efc6b" providerId="ADAL" clId="{68583BEE-F354-4096-8B9E-30D73D7F6452}" dt="2022-10-03T02:22:35.786" v="964" actId="931"/>
          <ac:picMkLst>
            <pc:docMk/>
            <pc:sldMk cId="100770898" sldId="1862286751"/>
            <ac:picMk id="3" creationId="{F179D858-23DE-47F0-9FF2-85B85CD77475}"/>
          </ac:picMkLst>
        </pc:picChg>
        <pc:picChg chg="add del mod">
          <ac:chgData name="David Wesst" userId="ccea5b0f-10a8-4679-a9b5-d325af4efc6b" providerId="ADAL" clId="{68583BEE-F354-4096-8B9E-30D73D7F6452}" dt="2022-10-03T02:25:10.672" v="997" actId="1076"/>
          <ac:picMkLst>
            <pc:docMk/>
            <pc:sldMk cId="100770898" sldId="1862286751"/>
            <ac:picMk id="5" creationId="{7C402524-A392-41FD-B8FE-18DB66FD36EE}"/>
          </ac:picMkLst>
        </pc:picChg>
        <pc:picChg chg="add mod ord">
          <ac:chgData name="David Wesst" userId="ccea5b0f-10a8-4679-a9b5-d325af4efc6b" providerId="ADAL" clId="{68583BEE-F354-4096-8B9E-30D73D7F6452}" dt="2022-10-03T02:23:20.179" v="970" actId="26606"/>
          <ac:picMkLst>
            <pc:docMk/>
            <pc:sldMk cId="100770898" sldId="1862286751"/>
            <ac:picMk id="1026" creationId="{8330F475-4534-4046-A3C7-79C03F8C8CE0}"/>
          </ac:picMkLst>
        </pc:picChg>
      </pc:sldChg>
      <pc:sldChg chg="addSp delSp modSp new mod setBg modAnim modNotesTx">
        <pc:chgData name="David Wesst" userId="ccea5b0f-10a8-4679-a9b5-d325af4efc6b" providerId="ADAL" clId="{68583BEE-F354-4096-8B9E-30D73D7F6452}" dt="2022-10-03T02:38:56.206" v="1279"/>
        <pc:sldMkLst>
          <pc:docMk/>
          <pc:sldMk cId="658161034" sldId="1862286752"/>
        </pc:sldMkLst>
        <pc:spChg chg="add del mod ord">
          <ac:chgData name="David Wesst" userId="ccea5b0f-10a8-4679-a9b5-d325af4efc6b" providerId="ADAL" clId="{68583BEE-F354-4096-8B9E-30D73D7F6452}" dt="2022-10-03T02:37:44.573" v="1243"/>
          <ac:spMkLst>
            <pc:docMk/>
            <pc:sldMk cId="658161034" sldId="1862286752"/>
            <ac:spMk id="2" creationId="{E45E6E71-647B-412D-9101-2FAFBF0CB826}"/>
          </ac:spMkLst>
        </pc:spChg>
        <pc:spChg chg="add mod">
          <ac:chgData name="David Wesst" userId="ccea5b0f-10a8-4679-a9b5-d325af4efc6b" providerId="ADAL" clId="{68583BEE-F354-4096-8B9E-30D73D7F6452}" dt="2022-10-03T02:38:40.076" v="1278" actId="1076"/>
          <ac:spMkLst>
            <pc:docMk/>
            <pc:sldMk cId="658161034" sldId="1862286752"/>
            <ac:spMk id="5" creationId="{D5D48A15-677F-4F3E-A8A6-733998CC8EFD}"/>
          </ac:spMkLst>
        </pc:spChg>
        <pc:spChg chg="add del">
          <ac:chgData name="David Wesst" userId="ccea5b0f-10a8-4679-a9b5-d325af4efc6b" providerId="ADAL" clId="{68583BEE-F354-4096-8B9E-30D73D7F6452}" dt="2022-10-03T02:36:53.749" v="1211" actId="26606"/>
          <ac:spMkLst>
            <pc:docMk/>
            <pc:sldMk cId="658161034" sldId="1862286752"/>
            <ac:spMk id="9" creationId="{42A4FC2C-047E-45A5-965D-8E1E3BF09BC6}"/>
          </ac:spMkLst>
        </pc:spChg>
        <pc:spChg chg="add">
          <ac:chgData name="David Wesst" userId="ccea5b0f-10a8-4679-a9b5-d325af4efc6b" providerId="ADAL" clId="{68583BEE-F354-4096-8B9E-30D73D7F6452}" dt="2022-10-03T02:36:53.750" v="1212" actId="26606"/>
          <ac:spMkLst>
            <pc:docMk/>
            <pc:sldMk cId="658161034" sldId="1862286752"/>
            <ac:spMk id="11" creationId="{CB44330D-EA18-4254-AA95-EB49948539B8}"/>
          </ac:spMkLst>
        </pc:spChg>
        <pc:spChg chg="add">
          <ac:chgData name="David Wesst" userId="ccea5b0f-10a8-4679-a9b5-d325af4efc6b" providerId="ADAL" clId="{68583BEE-F354-4096-8B9E-30D73D7F6452}" dt="2022-10-03T02:36:53.750" v="1212" actId="26606"/>
          <ac:spMkLst>
            <pc:docMk/>
            <pc:sldMk cId="658161034" sldId="1862286752"/>
            <ac:spMk id="12" creationId="{32BC26D8-82FB-445E-AA49-62A77D7C1EE0}"/>
          </ac:spMkLst>
        </pc:spChg>
        <pc:picChg chg="add mod">
          <ac:chgData name="David Wesst" userId="ccea5b0f-10a8-4679-a9b5-d325af4efc6b" providerId="ADAL" clId="{68583BEE-F354-4096-8B9E-30D73D7F6452}" dt="2022-10-03T02:36:53.750" v="1212" actId="26606"/>
          <ac:picMkLst>
            <pc:docMk/>
            <pc:sldMk cId="658161034" sldId="1862286752"/>
            <ac:picMk id="4" creationId="{1C9BA187-8507-4D8B-BD61-1D0521369703}"/>
          </ac:picMkLst>
        </pc:picChg>
      </pc:sldChg>
      <pc:sldChg chg="addSp delSp modSp new mod setBg modNotesTx">
        <pc:chgData name="David Wesst" userId="ccea5b0f-10a8-4679-a9b5-d325af4efc6b" providerId="ADAL" clId="{68583BEE-F354-4096-8B9E-30D73D7F6452}" dt="2022-10-03T02:42:37.114" v="1362"/>
        <pc:sldMkLst>
          <pc:docMk/>
          <pc:sldMk cId="927798520" sldId="1862286753"/>
        </pc:sldMkLst>
        <pc:spChg chg="add del mod">
          <ac:chgData name="David Wesst" userId="ccea5b0f-10a8-4679-a9b5-d325af4efc6b" providerId="ADAL" clId="{68583BEE-F354-4096-8B9E-30D73D7F6452}" dt="2022-10-03T02:42:25.160" v="1360" actId="21"/>
          <ac:spMkLst>
            <pc:docMk/>
            <pc:sldMk cId="927798520" sldId="1862286753"/>
            <ac:spMk id="5" creationId="{FC68ADE5-E0E2-42AA-A10A-3CD9936EAEF3}"/>
          </ac:spMkLst>
        </pc:spChg>
        <pc:spChg chg="add mod">
          <ac:chgData name="David Wesst" userId="ccea5b0f-10a8-4679-a9b5-d325af4efc6b" providerId="ADAL" clId="{68583BEE-F354-4096-8B9E-30D73D7F6452}" dt="2022-10-03T02:42:37.114" v="1362"/>
          <ac:spMkLst>
            <pc:docMk/>
            <pc:sldMk cId="927798520" sldId="1862286753"/>
            <ac:spMk id="7" creationId="{7507E41F-64E0-4E8C-86AF-830A8F6ED358}"/>
          </ac:spMkLst>
        </pc:spChg>
        <pc:spChg chg="add">
          <ac:chgData name="David Wesst" userId="ccea5b0f-10a8-4679-a9b5-d325af4efc6b" providerId="ADAL" clId="{68583BEE-F354-4096-8B9E-30D73D7F6452}" dt="2022-10-03T02:42:30.703" v="1361" actId="26606"/>
          <ac:spMkLst>
            <pc:docMk/>
            <pc:sldMk cId="927798520" sldId="1862286753"/>
            <ac:spMk id="8" creationId="{42A4FC2C-047E-45A5-965D-8E1E3BF09BC6}"/>
          </ac:spMkLst>
        </pc:spChg>
        <pc:picChg chg="add mod">
          <ac:chgData name="David Wesst" userId="ccea5b0f-10a8-4679-a9b5-d325af4efc6b" providerId="ADAL" clId="{68583BEE-F354-4096-8B9E-30D73D7F6452}" dt="2022-10-03T02:42:30.703" v="1361" actId="26606"/>
          <ac:picMkLst>
            <pc:docMk/>
            <pc:sldMk cId="927798520" sldId="1862286753"/>
            <ac:picMk id="3" creationId="{DFE66401-006B-4B0C-9997-49DD01D9CA13}"/>
          </ac:picMkLst>
        </pc:picChg>
      </pc:sldChg>
      <pc:sldChg chg="addSp delSp modSp new mod ord modClrScheme chgLayout modNotesTx">
        <pc:chgData name="David Wesst" userId="ccea5b0f-10a8-4679-a9b5-d325af4efc6b" providerId="ADAL" clId="{68583BEE-F354-4096-8B9E-30D73D7F6452}" dt="2022-10-03T19:03:39.785" v="5447"/>
        <pc:sldMkLst>
          <pc:docMk/>
          <pc:sldMk cId="2529880240" sldId="1862286754"/>
        </pc:sldMkLst>
        <pc:spChg chg="del">
          <ac:chgData name="David Wesst" userId="ccea5b0f-10a8-4679-a9b5-d325af4efc6b" providerId="ADAL" clId="{68583BEE-F354-4096-8B9E-30D73D7F6452}" dt="2022-10-03T02:43:40.865" v="1387" actId="700"/>
          <ac:spMkLst>
            <pc:docMk/>
            <pc:sldMk cId="2529880240" sldId="1862286754"/>
            <ac:spMk id="2" creationId="{4344B838-4A5D-4C5E-8363-FC85D46BC1ED}"/>
          </ac:spMkLst>
        </pc:spChg>
        <pc:spChg chg="del mod">
          <ac:chgData name="David Wesst" userId="ccea5b0f-10a8-4679-a9b5-d325af4efc6b" providerId="ADAL" clId="{68583BEE-F354-4096-8B9E-30D73D7F6452}" dt="2022-10-03T02:43:40.865" v="1387" actId="700"/>
          <ac:spMkLst>
            <pc:docMk/>
            <pc:sldMk cId="2529880240" sldId="1862286754"/>
            <ac:spMk id="3" creationId="{61A00E59-4424-47B4-9A30-2EE41D490220}"/>
          </ac:spMkLst>
        </pc:spChg>
        <pc:spChg chg="add mod">
          <ac:chgData name="David Wesst" userId="ccea5b0f-10a8-4679-a9b5-d325af4efc6b" providerId="ADAL" clId="{68583BEE-F354-4096-8B9E-30D73D7F6452}" dt="2022-10-03T02:44:22.277" v="1448" actId="3062"/>
          <ac:spMkLst>
            <pc:docMk/>
            <pc:sldMk cId="2529880240" sldId="1862286754"/>
            <ac:spMk id="4" creationId="{905FFBB3-48F8-4BEB-87AD-FBFA1429B1CC}"/>
          </ac:spMkLst>
        </pc:spChg>
      </pc:sldChg>
      <pc:sldChg chg="addSp modSp new mod ord setBg modNotesTx">
        <pc:chgData name="David Wesst" userId="ccea5b0f-10a8-4679-a9b5-d325af4efc6b" providerId="ADAL" clId="{68583BEE-F354-4096-8B9E-30D73D7F6452}" dt="2022-10-03T19:03:39.785" v="5447"/>
        <pc:sldMkLst>
          <pc:docMk/>
          <pc:sldMk cId="2374784489" sldId="1862286755"/>
        </pc:sldMkLst>
        <pc:spChg chg="add mod">
          <ac:chgData name="David Wesst" userId="ccea5b0f-10a8-4679-a9b5-d325af4efc6b" providerId="ADAL" clId="{68583BEE-F354-4096-8B9E-30D73D7F6452}" dt="2022-10-03T02:50:25.318" v="1598" actId="20577"/>
          <ac:spMkLst>
            <pc:docMk/>
            <pc:sldMk cId="2374784489" sldId="1862286755"/>
            <ac:spMk id="3" creationId="{5D831297-59F4-42CD-9AFD-ADE8B2AED2DE}"/>
          </ac:spMkLst>
        </pc:spChg>
        <pc:spChg chg="add mod">
          <ac:chgData name="David Wesst" userId="ccea5b0f-10a8-4679-a9b5-d325af4efc6b" providerId="ADAL" clId="{68583BEE-F354-4096-8B9E-30D73D7F6452}" dt="2022-10-03T02:50:18.801" v="1597" actId="26606"/>
          <ac:spMkLst>
            <pc:docMk/>
            <pc:sldMk cId="2374784489" sldId="1862286755"/>
            <ac:spMk id="5" creationId="{8D1549D4-48AE-4F3A-85F4-FF8621DA93A4}"/>
          </ac:spMkLst>
        </pc:spChg>
        <pc:spChg chg="add">
          <ac:chgData name="David Wesst" userId="ccea5b0f-10a8-4679-a9b5-d325af4efc6b" providerId="ADAL" clId="{68583BEE-F354-4096-8B9E-30D73D7F6452}" dt="2022-10-03T02:50:18.801" v="1597" actId="26606"/>
          <ac:spMkLst>
            <pc:docMk/>
            <pc:sldMk cId="2374784489" sldId="1862286755"/>
            <ac:spMk id="10" creationId="{32BC26D8-82FB-445E-AA49-62A77D7C1EE0}"/>
          </ac:spMkLst>
        </pc:spChg>
        <pc:spChg chg="add">
          <ac:chgData name="David Wesst" userId="ccea5b0f-10a8-4679-a9b5-d325af4efc6b" providerId="ADAL" clId="{68583BEE-F354-4096-8B9E-30D73D7F6452}" dt="2022-10-03T02:50:18.801" v="1597" actId="26606"/>
          <ac:spMkLst>
            <pc:docMk/>
            <pc:sldMk cId="2374784489" sldId="1862286755"/>
            <ac:spMk id="12" creationId="{CB44330D-EA18-4254-AA95-EB49948539B8}"/>
          </ac:spMkLst>
        </pc:spChg>
      </pc:sldChg>
      <pc:sldChg chg="addSp delSp add del setBg delDesignElem">
        <pc:chgData name="David Wesst" userId="ccea5b0f-10a8-4679-a9b5-d325af4efc6b" providerId="ADAL" clId="{68583BEE-F354-4096-8B9E-30D73D7F6452}" dt="2022-10-03T03:02:13.282" v="1975"/>
        <pc:sldMkLst>
          <pc:docMk/>
          <pc:sldMk cId="1118508234" sldId="1862286756"/>
        </pc:sldMkLst>
        <pc:spChg chg="add del">
          <ac:chgData name="David Wesst" userId="ccea5b0f-10a8-4679-a9b5-d325af4efc6b" providerId="ADAL" clId="{68583BEE-F354-4096-8B9E-30D73D7F6452}" dt="2022-10-03T03:02:13.282" v="1975"/>
          <ac:spMkLst>
            <pc:docMk/>
            <pc:sldMk cId="1118508234" sldId="1862286756"/>
            <ac:spMk id="9" creationId="{16A15A88-001A-4EEF-8984-D87E643599AB}"/>
          </ac:spMkLst>
        </pc:spChg>
        <pc:grpChg chg="add del">
          <ac:chgData name="David Wesst" userId="ccea5b0f-10a8-4679-a9b5-d325af4efc6b" providerId="ADAL" clId="{68583BEE-F354-4096-8B9E-30D73D7F6452}" dt="2022-10-03T03:02:13.282" v="1975"/>
          <ac:grpSpMkLst>
            <pc:docMk/>
            <pc:sldMk cId="1118508234" sldId="1862286756"/>
            <ac:grpSpMk id="10" creationId="{A7900967-84CA-47B4-9F1C-E787BAC1496A}"/>
          </ac:grpSpMkLst>
        </pc:grpChg>
      </pc:sldChg>
      <pc:sldChg chg="addSp delSp add del setBg delDesignElem">
        <pc:chgData name="David Wesst" userId="ccea5b0f-10a8-4679-a9b5-d325af4efc6b" providerId="ADAL" clId="{68583BEE-F354-4096-8B9E-30D73D7F6452}" dt="2022-10-03T03:02:09.147" v="1972"/>
        <pc:sldMkLst>
          <pc:docMk/>
          <pc:sldMk cId="2173258699" sldId="1862286756"/>
        </pc:sldMkLst>
        <pc:spChg chg="add del">
          <ac:chgData name="David Wesst" userId="ccea5b0f-10a8-4679-a9b5-d325af4efc6b" providerId="ADAL" clId="{68583BEE-F354-4096-8B9E-30D73D7F6452}" dt="2022-10-03T03:02:09.147" v="1972"/>
          <ac:spMkLst>
            <pc:docMk/>
            <pc:sldMk cId="2173258699" sldId="1862286756"/>
            <ac:spMk id="9" creationId="{16A15A88-001A-4EEF-8984-D87E643599AB}"/>
          </ac:spMkLst>
        </pc:spChg>
        <pc:grpChg chg="add del">
          <ac:chgData name="David Wesst" userId="ccea5b0f-10a8-4679-a9b5-d325af4efc6b" providerId="ADAL" clId="{68583BEE-F354-4096-8B9E-30D73D7F6452}" dt="2022-10-03T03:02:09.147" v="1972"/>
          <ac:grpSpMkLst>
            <pc:docMk/>
            <pc:sldMk cId="2173258699" sldId="1862286756"/>
            <ac:grpSpMk id="10" creationId="{A7900967-84CA-47B4-9F1C-E787BAC1496A}"/>
          </ac:grpSpMkLst>
        </pc:grpChg>
      </pc:sldChg>
      <pc:sldChg chg="modSp add mod modNotesTx">
        <pc:chgData name="David Wesst" userId="ccea5b0f-10a8-4679-a9b5-d325af4efc6b" providerId="ADAL" clId="{68583BEE-F354-4096-8B9E-30D73D7F6452}" dt="2022-10-04T04:48:43.459" v="6310" actId="20577"/>
        <pc:sldMkLst>
          <pc:docMk/>
          <pc:sldMk cId="4143794827" sldId="1862286756"/>
        </pc:sldMkLst>
        <pc:spChg chg="mod">
          <ac:chgData name="David Wesst" userId="ccea5b0f-10a8-4679-a9b5-d325af4efc6b" providerId="ADAL" clId="{68583BEE-F354-4096-8B9E-30D73D7F6452}" dt="2022-10-03T03:02:58.570" v="1998" actId="5793"/>
          <ac:spMkLst>
            <pc:docMk/>
            <pc:sldMk cId="4143794827" sldId="1862286756"/>
            <ac:spMk id="4" creationId="{F56AC748-6D66-293E-D132-BAEDFB40A7BD}"/>
          </ac:spMkLst>
        </pc:spChg>
        <pc:spChg chg="mod">
          <ac:chgData name="David Wesst" userId="ccea5b0f-10a8-4679-a9b5-d325af4efc6b" providerId="ADAL" clId="{68583BEE-F354-4096-8B9E-30D73D7F6452}" dt="2022-10-03T03:03:03.033" v="2000" actId="20577"/>
          <ac:spMkLst>
            <pc:docMk/>
            <pc:sldMk cId="4143794827" sldId="1862286756"/>
            <ac:spMk id="5" creationId="{367F6265-D2A7-C3B8-A3CA-66949BF79E02}"/>
          </ac:spMkLst>
        </pc:spChg>
        <pc:picChg chg="mod modCrop">
          <ac:chgData name="David Wesst" userId="ccea5b0f-10a8-4679-a9b5-d325af4efc6b" providerId="ADAL" clId="{68583BEE-F354-4096-8B9E-30D73D7F6452}" dt="2022-10-03T03:02:39.675" v="1980" actId="732"/>
          <ac:picMkLst>
            <pc:docMk/>
            <pc:sldMk cId="4143794827" sldId="1862286756"/>
            <ac:picMk id="6" creationId="{9EC8F384-009E-4D22-9916-83D33BD2FAD7}"/>
          </ac:picMkLst>
        </pc:picChg>
      </pc:sldChg>
      <pc:sldChg chg="modSp add mod modNotesTx">
        <pc:chgData name="David Wesst" userId="ccea5b0f-10a8-4679-a9b5-d325af4efc6b" providerId="ADAL" clId="{68583BEE-F354-4096-8B9E-30D73D7F6452}" dt="2022-10-04T04:48:58.472" v="6323" actId="20577"/>
        <pc:sldMkLst>
          <pc:docMk/>
          <pc:sldMk cId="1820945258" sldId="1862286757"/>
        </pc:sldMkLst>
        <pc:spChg chg="mod">
          <ac:chgData name="David Wesst" userId="ccea5b0f-10a8-4679-a9b5-d325af4efc6b" providerId="ADAL" clId="{68583BEE-F354-4096-8B9E-30D73D7F6452}" dt="2022-10-03T03:03:37.074" v="2026" actId="5793"/>
          <ac:spMkLst>
            <pc:docMk/>
            <pc:sldMk cId="1820945258" sldId="1862286757"/>
            <ac:spMk id="4" creationId="{F56AC748-6D66-293E-D132-BAEDFB40A7BD}"/>
          </ac:spMkLst>
        </pc:spChg>
        <pc:spChg chg="mod">
          <ac:chgData name="David Wesst" userId="ccea5b0f-10a8-4679-a9b5-d325af4efc6b" providerId="ADAL" clId="{68583BEE-F354-4096-8B9E-30D73D7F6452}" dt="2022-10-03T03:03:39.594" v="2028" actId="20577"/>
          <ac:spMkLst>
            <pc:docMk/>
            <pc:sldMk cId="1820945258" sldId="1862286757"/>
            <ac:spMk id="5" creationId="{367F6265-D2A7-C3B8-A3CA-66949BF79E02}"/>
          </ac:spMkLst>
        </pc:spChg>
        <pc:picChg chg="mod modCrop">
          <ac:chgData name="David Wesst" userId="ccea5b0f-10a8-4679-a9b5-d325af4efc6b" providerId="ADAL" clId="{68583BEE-F354-4096-8B9E-30D73D7F6452}" dt="2022-10-03T03:04:09.280" v="2033" actId="14100"/>
          <ac:picMkLst>
            <pc:docMk/>
            <pc:sldMk cId="1820945258" sldId="1862286757"/>
            <ac:picMk id="6" creationId="{9EC8F384-009E-4D22-9916-83D33BD2FAD7}"/>
          </ac:picMkLst>
        </pc:picChg>
      </pc:sldChg>
      <pc:sldChg chg="add ord">
        <pc:chgData name="David Wesst" userId="ccea5b0f-10a8-4679-a9b5-d325af4efc6b" providerId="ADAL" clId="{68583BEE-F354-4096-8B9E-30D73D7F6452}" dt="2022-10-03T03:21:11.914" v="2039"/>
        <pc:sldMkLst>
          <pc:docMk/>
          <pc:sldMk cId="440260662" sldId="1862286758"/>
        </pc:sldMkLst>
      </pc:sldChg>
      <pc:sldChg chg="addSp delSp add del setBg delDesignElem">
        <pc:chgData name="David Wesst" userId="ccea5b0f-10a8-4679-a9b5-d325af4efc6b" providerId="ADAL" clId="{68583BEE-F354-4096-8B9E-30D73D7F6452}" dt="2022-10-03T03:21:02.834" v="2036"/>
        <pc:sldMkLst>
          <pc:docMk/>
          <pc:sldMk cId="2138986526" sldId="1862286758"/>
        </pc:sldMkLst>
        <pc:spChg chg="add del">
          <ac:chgData name="David Wesst" userId="ccea5b0f-10a8-4679-a9b5-d325af4efc6b" providerId="ADAL" clId="{68583BEE-F354-4096-8B9E-30D73D7F6452}" dt="2022-10-03T03:21:02.834" v="2036"/>
          <ac:spMkLst>
            <pc:docMk/>
            <pc:sldMk cId="2138986526" sldId="1862286758"/>
            <ac:spMk id="13" creationId="{85016AEC-0320-4ED0-8ECB-FE11DDDFE17A}"/>
          </ac:spMkLst>
        </pc:spChg>
        <pc:spChg chg="add del">
          <ac:chgData name="David Wesst" userId="ccea5b0f-10a8-4679-a9b5-d325af4efc6b" providerId="ADAL" clId="{68583BEE-F354-4096-8B9E-30D73D7F6452}" dt="2022-10-03T03:21:02.834" v="2036"/>
          <ac:spMkLst>
            <pc:docMk/>
            <pc:sldMk cId="2138986526" sldId="1862286758"/>
            <ac:spMk id="15" creationId="{D3CDB30C-1F82-41E6-A067-831D6E89184F}"/>
          </ac:spMkLst>
        </pc:spChg>
        <pc:spChg chg="add del">
          <ac:chgData name="David Wesst" userId="ccea5b0f-10a8-4679-a9b5-d325af4efc6b" providerId="ADAL" clId="{68583BEE-F354-4096-8B9E-30D73D7F6452}" dt="2022-10-03T03:21:02.834" v="2036"/>
          <ac:spMkLst>
            <pc:docMk/>
            <pc:sldMk cId="2138986526" sldId="1862286758"/>
            <ac:spMk id="17" creationId="{2DDA86DD-F997-4F66-A87C-5B58AB6D19EC}"/>
          </ac:spMkLst>
        </pc:spChg>
        <pc:spChg chg="add del">
          <ac:chgData name="David Wesst" userId="ccea5b0f-10a8-4679-a9b5-d325af4efc6b" providerId="ADAL" clId="{68583BEE-F354-4096-8B9E-30D73D7F6452}" dt="2022-10-03T03:21:02.834" v="2036"/>
          <ac:spMkLst>
            <pc:docMk/>
            <pc:sldMk cId="2138986526" sldId="1862286758"/>
            <ac:spMk id="19" creationId="{D241B827-437E-40A3-A732-669230D6A5BC}"/>
          </ac:spMkLst>
        </pc:spChg>
      </pc:sldChg>
      <pc:sldChg chg="addSp delSp modSp new mod setBg modClrScheme chgLayout">
        <pc:chgData name="David Wesst" userId="ccea5b0f-10a8-4679-a9b5-d325af4efc6b" providerId="ADAL" clId="{68583BEE-F354-4096-8B9E-30D73D7F6452}" dt="2022-10-03T14:54:19.820" v="2049" actId="27614"/>
        <pc:sldMkLst>
          <pc:docMk/>
          <pc:sldMk cId="2519020314" sldId="1862286759"/>
        </pc:sldMkLst>
        <pc:spChg chg="del">
          <ac:chgData name="David Wesst" userId="ccea5b0f-10a8-4679-a9b5-d325af4efc6b" providerId="ADAL" clId="{68583BEE-F354-4096-8B9E-30D73D7F6452}" dt="2022-10-03T14:53:15.194" v="2042" actId="700"/>
          <ac:spMkLst>
            <pc:docMk/>
            <pc:sldMk cId="2519020314" sldId="1862286759"/>
            <ac:spMk id="2" creationId="{EC5C97B1-E229-4776-8204-DEFF026D6ED7}"/>
          </ac:spMkLst>
        </pc:spChg>
        <pc:spChg chg="del">
          <ac:chgData name="David Wesst" userId="ccea5b0f-10a8-4679-a9b5-d325af4efc6b" providerId="ADAL" clId="{68583BEE-F354-4096-8B9E-30D73D7F6452}" dt="2022-10-03T14:53:15.194" v="2042" actId="700"/>
          <ac:spMkLst>
            <pc:docMk/>
            <pc:sldMk cId="2519020314" sldId="1862286759"/>
            <ac:spMk id="3" creationId="{93412EFC-B4E9-4112-BD6A-75C013851851}"/>
          </ac:spMkLst>
        </pc:spChg>
        <pc:spChg chg="add">
          <ac:chgData name="David Wesst" userId="ccea5b0f-10a8-4679-a9b5-d325af4efc6b" providerId="ADAL" clId="{68583BEE-F354-4096-8B9E-30D73D7F6452}" dt="2022-10-03T14:54:13.032" v="2047" actId="26606"/>
          <ac:spMkLst>
            <pc:docMk/>
            <pc:sldMk cId="2519020314" sldId="1862286759"/>
            <ac:spMk id="12" creationId="{A9F529C3-C941-49FD-8C67-82F134F64BDB}"/>
          </ac:spMkLst>
        </pc:spChg>
        <pc:spChg chg="add">
          <ac:chgData name="David Wesst" userId="ccea5b0f-10a8-4679-a9b5-d325af4efc6b" providerId="ADAL" clId="{68583BEE-F354-4096-8B9E-30D73D7F6452}" dt="2022-10-03T14:54:13.032" v="2047" actId="26606"/>
          <ac:spMkLst>
            <pc:docMk/>
            <pc:sldMk cId="2519020314" sldId="1862286759"/>
            <ac:spMk id="14" creationId="{20586029-32A0-47E5-9AEC-AE3ABA6B94D0}"/>
          </ac:spMkLst>
        </pc:spChg>
        <pc:picChg chg="add mod">
          <ac:chgData name="David Wesst" userId="ccea5b0f-10a8-4679-a9b5-d325af4efc6b" providerId="ADAL" clId="{68583BEE-F354-4096-8B9E-30D73D7F6452}" dt="2022-10-03T14:54:19.494" v="2048" actId="27614"/>
          <ac:picMkLst>
            <pc:docMk/>
            <pc:sldMk cId="2519020314" sldId="1862286759"/>
            <ac:picMk id="5" creationId="{492610EE-9804-492A-AB39-E9C647B9448B}"/>
          </ac:picMkLst>
        </pc:picChg>
        <pc:picChg chg="add mod">
          <ac:chgData name="David Wesst" userId="ccea5b0f-10a8-4679-a9b5-d325af4efc6b" providerId="ADAL" clId="{68583BEE-F354-4096-8B9E-30D73D7F6452}" dt="2022-10-03T14:54:19.820" v="2049" actId="27614"/>
          <ac:picMkLst>
            <pc:docMk/>
            <pc:sldMk cId="2519020314" sldId="1862286759"/>
            <ac:picMk id="7" creationId="{D26DAC98-8CD9-4CBF-88F5-71DDE4FD1B06}"/>
          </ac:picMkLst>
        </pc:picChg>
        <pc:cxnChg chg="add">
          <ac:chgData name="David Wesst" userId="ccea5b0f-10a8-4679-a9b5-d325af4efc6b" providerId="ADAL" clId="{68583BEE-F354-4096-8B9E-30D73D7F6452}" dt="2022-10-03T14:54:13.032" v="2047" actId="26606"/>
          <ac:cxnSpMkLst>
            <pc:docMk/>
            <pc:sldMk cId="2519020314" sldId="1862286759"/>
            <ac:cxnSpMk id="16" creationId="{8C730EAB-A532-4295-A302-FB4B90DB9F5E}"/>
          </ac:cxnSpMkLst>
        </pc:cxnChg>
      </pc:sldChg>
      <pc:sldChg chg="addSp delSp modSp new mod setBg modAnim modNotesTx">
        <pc:chgData name="David Wesst" userId="ccea5b0f-10a8-4679-a9b5-d325af4efc6b" providerId="ADAL" clId="{68583BEE-F354-4096-8B9E-30D73D7F6452}" dt="2022-10-03T15:18:48.627" v="2270" actId="33524"/>
        <pc:sldMkLst>
          <pc:docMk/>
          <pc:sldMk cId="828538378" sldId="1862286760"/>
        </pc:sldMkLst>
        <pc:spChg chg="add del">
          <ac:chgData name="David Wesst" userId="ccea5b0f-10a8-4679-a9b5-d325af4efc6b" providerId="ADAL" clId="{68583BEE-F354-4096-8B9E-30D73D7F6452}" dt="2022-10-03T14:54:53.826" v="2052" actId="22"/>
          <ac:spMkLst>
            <pc:docMk/>
            <pc:sldMk cId="828538378" sldId="1862286760"/>
            <ac:spMk id="3" creationId="{3F505E12-253F-4A1A-B3F4-01721D13571C}"/>
          </ac:spMkLst>
        </pc:spChg>
        <pc:spChg chg="add mod">
          <ac:chgData name="David Wesst" userId="ccea5b0f-10a8-4679-a9b5-d325af4efc6b" providerId="ADAL" clId="{68583BEE-F354-4096-8B9E-30D73D7F6452}" dt="2022-10-03T15:18:48.627" v="2270" actId="33524"/>
          <ac:spMkLst>
            <pc:docMk/>
            <pc:sldMk cId="828538378" sldId="1862286760"/>
            <ac:spMk id="5" creationId="{B3912C36-2621-42F9-979C-CD1665EE30C4}"/>
          </ac:spMkLst>
        </pc:spChg>
        <pc:spChg chg="add del">
          <ac:chgData name="David Wesst" userId="ccea5b0f-10a8-4679-a9b5-d325af4efc6b" providerId="ADAL" clId="{68583BEE-F354-4096-8B9E-30D73D7F6452}" dt="2022-10-03T14:55:38.096" v="2055" actId="22"/>
          <ac:spMkLst>
            <pc:docMk/>
            <pc:sldMk cId="828538378" sldId="1862286760"/>
            <ac:spMk id="7" creationId="{2112C8C7-B0E2-474B-A4A8-338D95F2FD10}"/>
          </ac:spMkLst>
        </pc:spChg>
        <pc:spChg chg="add mod">
          <ac:chgData name="David Wesst" userId="ccea5b0f-10a8-4679-a9b5-d325af4efc6b" providerId="ADAL" clId="{68583BEE-F354-4096-8B9E-30D73D7F6452}" dt="2022-10-03T15:16:33.717" v="2265" actId="1036"/>
          <ac:spMkLst>
            <pc:docMk/>
            <pc:sldMk cId="828538378" sldId="1862286760"/>
            <ac:spMk id="9" creationId="{3E375AF0-5512-444D-AF11-E86E8755A78E}"/>
          </ac:spMkLst>
        </pc:spChg>
        <pc:spChg chg="add mod">
          <ac:chgData name="David Wesst" userId="ccea5b0f-10a8-4679-a9b5-d325af4efc6b" providerId="ADAL" clId="{68583BEE-F354-4096-8B9E-30D73D7F6452}" dt="2022-10-03T15:16:27.573" v="2240" actId="1035"/>
          <ac:spMkLst>
            <pc:docMk/>
            <pc:sldMk cId="828538378" sldId="1862286760"/>
            <ac:spMk id="11" creationId="{46B7317B-2EDA-407C-A880-725F4951213F}"/>
          </ac:spMkLst>
        </pc:spChg>
        <pc:spChg chg="add del">
          <ac:chgData name="David Wesst" userId="ccea5b0f-10a8-4679-a9b5-d325af4efc6b" providerId="ADAL" clId="{68583BEE-F354-4096-8B9E-30D73D7F6452}" dt="2022-10-03T15:07:34.185" v="2076" actId="26606"/>
          <ac:spMkLst>
            <pc:docMk/>
            <pc:sldMk cId="828538378" sldId="1862286760"/>
            <ac:spMk id="16" creationId="{2B566528-1B12-4246-9431-5C2D7D081168}"/>
          </ac:spMkLst>
        </pc:spChg>
        <pc:spChg chg="add del">
          <ac:chgData name="David Wesst" userId="ccea5b0f-10a8-4679-a9b5-d325af4efc6b" providerId="ADAL" clId="{68583BEE-F354-4096-8B9E-30D73D7F6452}" dt="2022-10-03T15:07:34.185" v="2076" actId="26606"/>
          <ac:spMkLst>
            <pc:docMk/>
            <pc:sldMk cId="828538378" sldId="1862286760"/>
            <ac:spMk id="18" creationId="{2E80C965-DB6D-4F81-9E9E-B027384D0BD6}"/>
          </ac:spMkLst>
        </pc:spChg>
        <pc:spChg chg="add del mod">
          <ac:chgData name="David Wesst" userId="ccea5b0f-10a8-4679-a9b5-d325af4efc6b" providerId="ADAL" clId="{68583BEE-F354-4096-8B9E-30D73D7F6452}" dt="2022-10-03T15:11:52.041" v="2103" actId="21"/>
          <ac:spMkLst>
            <pc:docMk/>
            <pc:sldMk cId="828538378" sldId="1862286760"/>
            <ac:spMk id="19" creationId="{14738990-24A4-4AEC-99AF-A0829D36E9B2}"/>
          </ac:spMkLst>
        </pc:spChg>
        <pc:spChg chg="add del">
          <ac:chgData name="David Wesst" userId="ccea5b0f-10a8-4679-a9b5-d325af4efc6b" providerId="ADAL" clId="{68583BEE-F354-4096-8B9E-30D73D7F6452}" dt="2022-10-03T15:07:34.185" v="2076" actId="26606"/>
          <ac:spMkLst>
            <pc:docMk/>
            <pc:sldMk cId="828538378" sldId="1862286760"/>
            <ac:spMk id="20" creationId="{A580F890-B085-4E95-96AA-55AEBEC5CE6E}"/>
          </ac:spMkLst>
        </pc:spChg>
        <pc:spChg chg="add mod">
          <ac:chgData name="David Wesst" userId="ccea5b0f-10a8-4679-a9b5-d325af4efc6b" providerId="ADAL" clId="{68583BEE-F354-4096-8B9E-30D73D7F6452}" dt="2022-10-03T15:12:39.998" v="2138" actId="1035"/>
          <ac:spMkLst>
            <pc:docMk/>
            <pc:sldMk cId="828538378" sldId="1862286760"/>
            <ac:spMk id="21" creationId="{F8E40BC4-B808-4BBA-8DDF-B240D5F62CA5}"/>
          </ac:spMkLst>
        </pc:spChg>
        <pc:spChg chg="add del">
          <ac:chgData name="David Wesst" userId="ccea5b0f-10a8-4679-a9b5-d325af4efc6b" providerId="ADAL" clId="{68583BEE-F354-4096-8B9E-30D73D7F6452}" dt="2022-10-03T15:07:34.185" v="2076" actId="26606"/>
          <ac:spMkLst>
            <pc:docMk/>
            <pc:sldMk cId="828538378" sldId="1862286760"/>
            <ac:spMk id="22" creationId="{D3F51FEB-38FB-4F6C-9F7B-2F2AFAB65463}"/>
          </ac:spMkLst>
        </pc:spChg>
        <pc:spChg chg="add mod">
          <ac:chgData name="David Wesst" userId="ccea5b0f-10a8-4679-a9b5-d325af4efc6b" providerId="ADAL" clId="{68583BEE-F354-4096-8B9E-30D73D7F6452}" dt="2022-10-03T15:12:39.998" v="2138" actId="1035"/>
          <ac:spMkLst>
            <pc:docMk/>
            <pc:sldMk cId="828538378" sldId="1862286760"/>
            <ac:spMk id="23" creationId="{6B085A67-FE1F-4C58-9E77-1961D76D294E}"/>
          </ac:spMkLst>
        </pc:spChg>
        <pc:spChg chg="add del">
          <ac:chgData name="David Wesst" userId="ccea5b0f-10a8-4679-a9b5-d325af4efc6b" providerId="ADAL" clId="{68583BEE-F354-4096-8B9E-30D73D7F6452}" dt="2022-10-03T15:07:34.185" v="2076" actId="26606"/>
          <ac:spMkLst>
            <pc:docMk/>
            <pc:sldMk cId="828538378" sldId="1862286760"/>
            <ac:spMk id="24" creationId="{1E547BA6-BAE0-43BB-A7CA-60F69CE252F0}"/>
          </ac:spMkLst>
        </pc:spChg>
        <pc:spChg chg="add del mod">
          <ac:chgData name="David Wesst" userId="ccea5b0f-10a8-4679-a9b5-d325af4efc6b" providerId="ADAL" clId="{68583BEE-F354-4096-8B9E-30D73D7F6452}" dt="2022-10-03T15:10:52.532" v="2093" actId="22"/>
          <ac:spMkLst>
            <pc:docMk/>
            <pc:sldMk cId="828538378" sldId="1862286760"/>
            <ac:spMk id="25" creationId="{7EE8BE9E-E057-4BE6-92A6-8633CFDC20AB}"/>
          </ac:spMkLst>
        </pc:spChg>
        <pc:spChg chg="add del">
          <ac:chgData name="David Wesst" userId="ccea5b0f-10a8-4679-a9b5-d325af4efc6b" providerId="ADAL" clId="{68583BEE-F354-4096-8B9E-30D73D7F6452}" dt="2022-10-03T15:10:54.352" v="2095" actId="22"/>
          <ac:spMkLst>
            <pc:docMk/>
            <pc:sldMk cId="828538378" sldId="1862286760"/>
            <ac:spMk id="26" creationId="{945F326E-4492-4299-81DB-12D8854956A7}"/>
          </ac:spMkLst>
        </pc:spChg>
        <pc:spChg chg="add mod">
          <ac:chgData name="David Wesst" userId="ccea5b0f-10a8-4679-a9b5-d325af4efc6b" providerId="ADAL" clId="{68583BEE-F354-4096-8B9E-30D73D7F6452}" dt="2022-10-03T15:10:57.520" v="2097" actId="1076"/>
          <ac:spMkLst>
            <pc:docMk/>
            <pc:sldMk cId="828538378" sldId="1862286760"/>
            <ac:spMk id="28" creationId="{46ACE242-05C8-4C4D-9610-FE1C7FC00B03}"/>
          </ac:spMkLst>
        </pc:spChg>
      </pc:sldChg>
      <pc:sldChg chg="addSp delSp modSp new mod setBg modNotesTx">
        <pc:chgData name="David Wesst" userId="ccea5b0f-10a8-4679-a9b5-d325af4efc6b" providerId="ADAL" clId="{68583BEE-F354-4096-8B9E-30D73D7F6452}" dt="2022-10-03T16:13:58.154" v="2859" actId="20577"/>
        <pc:sldMkLst>
          <pc:docMk/>
          <pc:sldMk cId="3929338314" sldId="1862286761"/>
        </pc:sldMkLst>
        <pc:spChg chg="add del">
          <ac:chgData name="David Wesst" userId="ccea5b0f-10a8-4679-a9b5-d325af4efc6b" providerId="ADAL" clId="{68583BEE-F354-4096-8B9E-30D73D7F6452}" dt="2022-10-03T15:17:47.161" v="2268" actId="26606"/>
          <ac:spMkLst>
            <pc:docMk/>
            <pc:sldMk cId="3929338314" sldId="1862286761"/>
            <ac:spMk id="8" creationId="{F3060C83-F051-4F0E-ABAD-AA0DFC48B218}"/>
          </ac:spMkLst>
        </pc:spChg>
        <pc:spChg chg="add del">
          <ac:chgData name="David Wesst" userId="ccea5b0f-10a8-4679-a9b5-d325af4efc6b" providerId="ADAL" clId="{68583BEE-F354-4096-8B9E-30D73D7F6452}" dt="2022-10-03T15:17:47.161" v="2268" actId="26606"/>
          <ac:spMkLst>
            <pc:docMk/>
            <pc:sldMk cId="3929338314" sldId="1862286761"/>
            <ac:spMk id="10" creationId="{83C98ABE-055B-441F-B07E-44F97F083C39}"/>
          </ac:spMkLst>
        </pc:spChg>
        <pc:spChg chg="add del">
          <ac:chgData name="David Wesst" userId="ccea5b0f-10a8-4679-a9b5-d325af4efc6b" providerId="ADAL" clId="{68583BEE-F354-4096-8B9E-30D73D7F6452}" dt="2022-10-03T15:17:47.161" v="2268" actId="26606"/>
          <ac:spMkLst>
            <pc:docMk/>
            <pc:sldMk cId="3929338314" sldId="1862286761"/>
            <ac:spMk id="12" creationId="{29FDB030-9B49-4CED-8CCD-4D99382388AC}"/>
          </ac:spMkLst>
        </pc:spChg>
        <pc:spChg chg="add del">
          <ac:chgData name="David Wesst" userId="ccea5b0f-10a8-4679-a9b5-d325af4efc6b" providerId="ADAL" clId="{68583BEE-F354-4096-8B9E-30D73D7F6452}" dt="2022-10-03T15:17:47.161" v="2268" actId="26606"/>
          <ac:spMkLst>
            <pc:docMk/>
            <pc:sldMk cId="3929338314" sldId="1862286761"/>
            <ac:spMk id="14" creationId="{3783CA14-24A1-485C-8B30-D6A5D87987AD}"/>
          </ac:spMkLst>
        </pc:spChg>
        <pc:spChg chg="add del">
          <ac:chgData name="David Wesst" userId="ccea5b0f-10a8-4679-a9b5-d325af4efc6b" providerId="ADAL" clId="{68583BEE-F354-4096-8B9E-30D73D7F6452}" dt="2022-10-03T15:17:47.161" v="2268" actId="26606"/>
          <ac:spMkLst>
            <pc:docMk/>
            <pc:sldMk cId="3929338314" sldId="1862286761"/>
            <ac:spMk id="16" creationId="{9A97C86A-04D6-40F7-AE84-31AB43E6A846}"/>
          </ac:spMkLst>
        </pc:spChg>
        <pc:spChg chg="add del">
          <ac:chgData name="David Wesst" userId="ccea5b0f-10a8-4679-a9b5-d325af4efc6b" providerId="ADAL" clId="{68583BEE-F354-4096-8B9E-30D73D7F6452}" dt="2022-10-03T15:17:47.161" v="2268" actId="26606"/>
          <ac:spMkLst>
            <pc:docMk/>
            <pc:sldMk cId="3929338314" sldId="1862286761"/>
            <ac:spMk id="18" creationId="{FF9F2414-84E8-453E-B1F3-389FDE8192D9}"/>
          </ac:spMkLst>
        </pc:spChg>
        <pc:spChg chg="add del">
          <ac:chgData name="David Wesst" userId="ccea5b0f-10a8-4679-a9b5-d325af4efc6b" providerId="ADAL" clId="{68583BEE-F354-4096-8B9E-30D73D7F6452}" dt="2022-10-03T15:17:47.161" v="2268" actId="26606"/>
          <ac:spMkLst>
            <pc:docMk/>
            <pc:sldMk cId="3929338314" sldId="1862286761"/>
            <ac:spMk id="20" creationId="{3ECA69A1-7536-43AC-85EF-C7106179F5ED}"/>
          </ac:spMkLst>
        </pc:spChg>
        <pc:spChg chg="add del">
          <ac:chgData name="David Wesst" userId="ccea5b0f-10a8-4679-a9b5-d325af4efc6b" providerId="ADAL" clId="{68583BEE-F354-4096-8B9E-30D73D7F6452}" dt="2022-10-03T15:20:24.165" v="2334" actId="26606"/>
          <ac:spMkLst>
            <pc:docMk/>
            <pc:sldMk cId="3929338314" sldId="1862286761"/>
            <ac:spMk id="22" creationId="{7BDAC5B6-20CE-447F-8BA1-F2274AC7AE5B}"/>
          </ac:spMkLst>
        </pc:spChg>
        <pc:spChg chg="add del">
          <ac:chgData name="David Wesst" userId="ccea5b0f-10a8-4679-a9b5-d325af4efc6b" providerId="ADAL" clId="{68583BEE-F354-4096-8B9E-30D73D7F6452}" dt="2022-10-03T15:20:24.165" v="2334" actId="26606"/>
          <ac:spMkLst>
            <pc:docMk/>
            <pc:sldMk cId="3929338314" sldId="1862286761"/>
            <ac:spMk id="23" creationId="{D1D22B31-BF8F-446B-9009-8A251FB177CB}"/>
          </ac:spMkLst>
        </pc:spChg>
        <pc:spChg chg="add">
          <ac:chgData name="David Wesst" userId="ccea5b0f-10a8-4679-a9b5-d325af4efc6b" providerId="ADAL" clId="{68583BEE-F354-4096-8B9E-30D73D7F6452}" dt="2022-10-03T15:20:24.165" v="2334" actId="26606"/>
          <ac:spMkLst>
            <pc:docMk/>
            <pc:sldMk cId="3929338314" sldId="1862286761"/>
            <ac:spMk id="28" creationId="{8950AD4C-6AF3-49F8-94E1-DBCAFB39478B}"/>
          </ac:spMkLst>
        </pc:spChg>
        <pc:spChg chg="add">
          <ac:chgData name="David Wesst" userId="ccea5b0f-10a8-4679-a9b5-d325af4efc6b" providerId="ADAL" clId="{68583BEE-F354-4096-8B9E-30D73D7F6452}" dt="2022-10-03T15:20:24.165" v="2334" actId="26606"/>
          <ac:spMkLst>
            <pc:docMk/>
            <pc:sldMk cId="3929338314" sldId="1862286761"/>
            <ac:spMk id="30" creationId="{4F359677-6547-4AEF-BE61-1F63509981D5}"/>
          </ac:spMkLst>
        </pc:spChg>
        <pc:spChg chg="add">
          <ac:chgData name="David Wesst" userId="ccea5b0f-10a8-4679-a9b5-d325af4efc6b" providerId="ADAL" clId="{68583BEE-F354-4096-8B9E-30D73D7F6452}" dt="2022-10-03T15:20:24.165" v="2334" actId="26606"/>
          <ac:spMkLst>
            <pc:docMk/>
            <pc:sldMk cId="3929338314" sldId="1862286761"/>
            <ac:spMk id="32" creationId="{E03EB81F-53EA-4ACC-A424-38FB58A73C22}"/>
          </ac:spMkLst>
        </pc:spChg>
        <pc:spChg chg="add">
          <ac:chgData name="David Wesst" userId="ccea5b0f-10a8-4679-a9b5-d325af4efc6b" providerId="ADAL" clId="{68583BEE-F354-4096-8B9E-30D73D7F6452}" dt="2022-10-03T15:20:24.165" v="2334" actId="26606"/>
          <ac:spMkLst>
            <pc:docMk/>
            <pc:sldMk cId="3929338314" sldId="1862286761"/>
            <ac:spMk id="34" creationId="{8E7A830E-EB82-4D23-B515-44E41D56430D}"/>
          </ac:spMkLst>
        </pc:spChg>
        <pc:spChg chg="add">
          <ac:chgData name="David Wesst" userId="ccea5b0f-10a8-4679-a9b5-d325af4efc6b" providerId="ADAL" clId="{68583BEE-F354-4096-8B9E-30D73D7F6452}" dt="2022-10-03T15:20:24.165" v="2334" actId="26606"/>
          <ac:spMkLst>
            <pc:docMk/>
            <pc:sldMk cId="3929338314" sldId="1862286761"/>
            <ac:spMk id="36" creationId="{515AACE5-C50C-49EE-BD63-88D28D469823}"/>
          </ac:spMkLst>
        </pc:spChg>
        <pc:spChg chg="add">
          <ac:chgData name="David Wesst" userId="ccea5b0f-10a8-4679-a9b5-d325af4efc6b" providerId="ADAL" clId="{68583BEE-F354-4096-8B9E-30D73D7F6452}" dt="2022-10-03T15:20:24.165" v="2334" actId="26606"/>
          <ac:spMkLst>
            <pc:docMk/>
            <pc:sldMk cId="3929338314" sldId="1862286761"/>
            <ac:spMk id="38" creationId="{4311BE2A-DAA1-49F6-83F6-3D543B8EA4A7}"/>
          </ac:spMkLst>
        </pc:spChg>
        <pc:picChg chg="add mod ord">
          <ac:chgData name="David Wesst" userId="ccea5b0f-10a8-4679-a9b5-d325af4efc6b" providerId="ADAL" clId="{68583BEE-F354-4096-8B9E-30D73D7F6452}" dt="2022-10-03T15:20:24.165" v="2334" actId="26606"/>
          <ac:picMkLst>
            <pc:docMk/>
            <pc:sldMk cId="3929338314" sldId="1862286761"/>
            <ac:picMk id="3" creationId="{E65140EB-F503-409B-AF02-314E276914DE}"/>
          </ac:picMkLst>
        </pc:picChg>
        <pc:picChg chg="add mod">
          <ac:chgData name="David Wesst" userId="ccea5b0f-10a8-4679-a9b5-d325af4efc6b" providerId="ADAL" clId="{68583BEE-F354-4096-8B9E-30D73D7F6452}" dt="2022-10-03T15:20:24.165" v="2334" actId="26606"/>
          <ac:picMkLst>
            <pc:docMk/>
            <pc:sldMk cId="3929338314" sldId="1862286761"/>
            <ac:picMk id="5" creationId="{C4C4C581-2F29-4379-8DA8-E3B774F5266C}"/>
          </ac:picMkLst>
        </pc:picChg>
      </pc:sldChg>
      <pc:sldChg chg="addSp delSp modSp new mod setBg modAnim modNotesTx">
        <pc:chgData name="David Wesst" userId="ccea5b0f-10a8-4679-a9b5-d325af4efc6b" providerId="ADAL" clId="{68583BEE-F354-4096-8B9E-30D73D7F6452}" dt="2022-10-03T16:12:03.417" v="2811"/>
        <pc:sldMkLst>
          <pc:docMk/>
          <pc:sldMk cId="701847785" sldId="1862286762"/>
        </pc:sldMkLst>
        <pc:spChg chg="add del">
          <ac:chgData name="David Wesst" userId="ccea5b0f-10a8-4679-a9b5-d325af4efc6b" providerId="ADAL" clId="{68583BEE-F354-4096-8B9E-30D73D7F6452}" dt="2022-10-03T15:24:35.508" v="2387" actId="22"/>
          <ac:spMkLst>
            <pc:docMk/>
            <pc:sldMk cId="701847785" sldId="1862286762"/>
            <ac:spMk id="3" creationId="{555E85EE-A683-47AD-A5E3-3E568686D70E}"/>
          </ac:spMkLst>
        </pc:spChg>
        <pc:spChg chg="add">
          <ac:chgData name="David Wesst" userId="ccea5b0f-10a8-4679-a9b5-d325af4efc6b" providerId="ADAL" clId="{68583BEE-F354-4096-8B9E-30D73D7F6452}" dt="2022-10-03T15:24:49.801" v="2389" actId="26606"/>
          <ac:spMkLst>
            <pc:docMk/>
            <pc:sldMk cId="701847785" sldId="1862286762"/>
            <ac:spMk id="10" creationId="{AB8C311F-7253-4AED-9701-7FC0708C41C7}"/>
          </ac:spMkLst>
        </pc:spChg>
        <pc:spChg chg="add">
          <ac:chgData name="David Wesst" userId="ccea5b0f-10a8-4679-a9b5-d325af4efc6b" providerId="ADAL" clId="{68583BEE-F354-4096-8B9E-30D73D7F6452}" dt="2022-10-03T15:24:49.801" v="2389" actId="26606"/>
          <ac:spMkLst>
            <pc:docMk/>
            <pc:sldMk cId="701847785" sldId="1862286762"/>
            <ac:spMk id="12" creationId="{E2384209-CB15-4CDF-9D31-C44FD9A3F20D}"/>
          </ac:spMkLst>
        </pc:spChg>
        <pc:spChg chg="add">
          <ac:chgData name="David Wesst" userId="ccea5b0f-10a8-4679-a9b5-d325af4efc6b" providerId="ADAL" clId="{68583BEE-F354-4096-8B9E-30D73D7F6452}" dt="2022-10-03T15:24:49.801" v="2389" actId="26606"/>
          <ac:spMkLst>
            <pc:docMk/>
            <pc:sldMk cId="701847785" sldId="1862286762"/>
            <ac:spMk id="14" creationId="{2633B3B5-CC90-43F0-8714-D31D1F3F0209}"/>
          </ac:spMkLst>
        </pc:spChg>
        <pc:spChg chg="add">
          <ac:chgData name="David Wesst" userId="ccea5b0f-10a8-4679-a9b5-d325af4efc6b" providerId="ADAL" clId="{68583BEE-F354-4096-8B9E-30D73D7F6452}" dt="2022-10-03T15:24:49.801" v="2389" actId="26606"/>
          <ac:spMkLst>
            <pc:docMk/>
            <pc:sldMk cId="701847785" sldId="1862286762"/>
            <ac:spMk id="16" creationId="{A8D57A06-A426-446D-B02C-A2DC6B62E45E}"/>
          </ac:spMkLst>
        </pc:spChg>
        <pc:picChg chg="add mod">
          <ac:chgData name="David Wesst" userId="ccea5b0f-10a8-4679-a9b5-d325af4efc6b" providerId="ADAL" clId="{68583BEE-F354-4096-8B9E-30D73D7F6452}" dt="2022-10-03T16:11:33.369" v="2805" actId="1076"/>
          <ac:picMkLst>
            <pc:docMk/>
            <pc:sldMk cId="701847785" sldId="1862286762"/>
            <ac:picMk id="5" creationId="{C9170EAD-1B51-479E-8F80-3C70C7EB8491}"/>
          </ac:picMkLst>
        </pc:picChg>
        <pc:picChg chg="add mod">
          <ac:chgData name="David Wesst" userId="ccea5b0f-10a8-4679-a9b5-d325af4efc6b" providerId="ADAL" clId="{68583BEE-F354-4096-8B9E-30D73D7F6452}" dt="2022-10-03T16:12:00.160" v="2810" actId="1076"/>
          <ac:picMkLst>
            <pc:docMk/>
            <pc:sldMk cId="701847785" sldId="1862286762"/>
            <ac:picMk id="2050" creationId="{F977C539-D6E0-4118-82C6-FC9112839204}"/>
          </ac:picMkLst>
        </pc:picChg>
      </pc:sldChg>
      <pc:sldChg chg="addSp delSp modSp new mod setBg modNotesTx">
        <pc:chgData name="David Wesst" userId="ccea5b0f-10a8-4679-a9b5-d325af4efc6b" providerId="ADAL" clId="{68583BEE-F354-4096-8B9E-30D73D7F6452}" dt="2022-10-03T15:35:02.931" v="2601" actId="20577"/>
        <pc:sldMkLst>
          <pc:docMk/>
          <pc:sldMk cId="39332695" sldId="1862286763"/>
        </pc:sldMkLst>
        <pc:spChg chg="add mod">
          <ac:chgData name="David Wesst" userId="ccea5b0f-10a8-4679-a9b5-d325af4efc6b" providerId="ADAL" clId="{68583BEE-F354-4096-8B9E-30D73D7F6452}" dt="2022-10-03T15:33:26.138" v="2456" actId="20577"/>
          <ac:spMkLst>
            <pc:docMk/>
            <pc:sldMk cId="39332695" sldId="1862286763"/>
            <ac:spMk id="4" creationId="{58737437-3732-42FF-B257-AE882A892B29}"/>
          </ac:spMkLst>
        </pc:spChg>
        <pc:spChg chg="add del mod">
          <ac:chgData name="David Wesst" userId="ccea5b0f-10a8-4679-a9b5-d325af4efc6b" providerId="ADAL" clId="{68583BEE-F354-4096-8B9E-30D73D7F6452}" dt="2022-10-03T15:34:46.814" v="2569" actId="478"/>
          <ac:spMkLst>
            <pc:docMk/>
            <pc:sldMk cId="39332695" sldId="1862286763"/>
            <ac:spMk id="5" creationId="{B1920772-734D-4732-BBE2-983424D23E06}"/>
          </ac:spMkLst>
        </pc:spChg>
        <pc:spChg chg="add mod">
          <ac:chgData name="David Wesst" userId="ccea5b0f-10a8-4679-a9b5-d325af4efc6b" providerId="ADAL" clId="{68583BEE-F354-4096-8B9E-30D73D7F6452}" dt="2022-10-03T15:33:37.990" v="2469" actId="20577"/>
          <ac:spMkLst>
            <pc:docMk/>
            <pc:sldMk cId="39332695" sldId="1862286763"/>
            <ac:spMk id="6" creationId="{4D2247AA-1B50-4DC0-BE52-96DB4DF07198}"/>
          </ac:spMkLst>
        </pc:spChg>
        <pc:spChg chg="add">
          <ac:chgData name="David Wesst" userId="ccea5b0f-10a8-4679-a9b5-d325af4efc6b" providerId="ADAL" clId="{68583BEE-F354-4096-8B9E-30D73D7F6452}" dt="2022-10-03T15:32:21.491" v="2423" actId="26606"/>
          <ac:spMkLst>
            <pc:docMk/>
            <pc:sldMk cId="39332695" sldId="1862286763"/>
            <ac:spMk id="8" creationId="{42A4FC2C-047E-45A5-965D-8E1E3BF09BC6}"/>
          </ac:spMkLst>
        </pc:spChg>
        <pc:picChg chg="add mod">
          <ac:chgData name="David Wesst" userId="ccea5b0f-10a8-4679-a9b5-d325af4efc6b" providerId="ADAL" clId="{68583BEE-F354-4096-8B9E-30D73D7F6452}" dt="2022-10-03T15:32:21.491" v="2423" actId="26606"/>
          <ac:picMkLst>
            <pc:docMk/>
            <pc:sldMk cId="39332695" sldId="1862286763"/>
            <ac:picMk id="3" creationId="{2E61002F-48B1-4DC4-87EB-9ED543A0C93C}"/>
          </ac:picMkLst>
        </pc:picChg>
      </pc:sldChg>
      <pc:sldChg chg="addSp modSp new mod modNotesTx">
        <pc:chgData name="David Wesst" userId="ccea5b0f-10a8-4679-a9b5-d325af4efc6b" providerId="ADAL" clId="{68583BEE-F354-4096-8B9E-30D73D7F6452}" dt="2022-10-03T16:10:30.256" v="2802" actId="20577"/>
        <pc:sldMkLst>
          <pc:docMk/>
          <pc:sldMk cId="1329959229" sldId="1862286764"/>
        </pc:sldMkLst>
        <pc:graphicFrameChg chg="add mod modGraphic">
          <ac:chgData name="David Wesst" userId="ccea5b0f-10a8-4679-a9b5-d325af4efc6b" providerId="ADAL" clId="{68583BEE-F354-4096-8B9E-30D73D7F6452}" dt="2022-10-03T16:09:52.932" v="2752" actId="12100"/>
          <ac:graphicFrameMkLst>
            <pc:docMk/>
            <pc:sldMk cId="1329959229" sldId="1862286764"/>
            <ac:graphicFrameMk id="2" creationId="{C54F0FFC-4D3E-42A8-B71C-7EB682731BD1}"/>
          </ac:graphicFrameMkLst>
        </pc:graphicFrameChg>
      </pc:sldChg>
      <pc:sldChg chg="addSp delSp modSp new mod modClrScheme chgLayout modNotesTx">
        <pc:chgData name="David Wesst" userId="ccea5b0f-10a8-4679-a9b5-d325af4efc6b" providerId="ADAL" clId="{68583BEE-F354-4096-8B9E-30D73D7F6452}" dt="2022-10-03T17:19:37.043" v="3951" actId="20577"/>
        <pc:sldMkLst>
          <pc:docMk/>
          <pc:sldMk cId="2407738259" sldId="1862286765"/>
        </pc:sldMkLst>
        <pc:spChg chg="del">
          <ac:chgData name="David Wesst" userId="ccea5b0f-10a8-4679-a9b5-d325af4efc6b" providerId="ADAL" clId="{68583BEE-F354-4096-8B9E-30D73D7F6452}" dt="2022-10-03T16:26:31.323" v="2862" actId="700"/>
          <ac:spMkLst>
            <pc:docMk/>
            <pc:sldMk cId="2407738259" sldId="1862286765"/>
            <ac:spMk id="2" creationId="{C24D636B-40AB-4A73-B8B0-A32FFC41EB4D}"/>
          </ac:spMkLst>
        </pc:spChg>
        <pc:spChg chg="del">
          <ac:chgData name="David Wesst" userId="ccea5b0f-10a8-4679-a9b5-d325af4efc6b" providerId="ADAL" clId="{68583BEE-F354-4096-8B9E-30D73D7F6452}" dt="2022-10-03T16:26:31.323" v="2862" actId="700"/>
          <ac:spMkLst>
            <pc:docMk/>
            <pc:sldMk cId="2407738259" sldId="1862286765"/>
            <ac:spMk id="3" creationId="{298DC8C0-6062-4AA6-835D-49F360760D27}"/>
          </ac:spMkLst>
        </pc:spChg>
        <pc:spChg chg="add mod">
          <ac:chgData name="David Wesst" userId="ccea5b0f-10a8-4679-a9b5-d325af4efc6b" providerId="ADAL" clId="{68583BEE-F354-4096-8B9E-30D73D7F6452}" dt="2022-10-03T16:27:34.112" v="2870" actId="1076"/>
          <ac:spMkLst>
            <pc:docMk/>
            <pc:sldMk cId="2407738259" sldId="1862286765"/>
            <ac:spMk id="8" creationId="{804B1000-7493-4FDE-9721-F0071D3B8BC7}"/>
          </ac:spMkLst>
        </pc:spChg>
        <pc:spChg chg="add mod">
          <ac:chgData name="David Wesst" userId="ccea5b0f-10a8-4679-a9b5-d325af4efc6b" providerId="ADAL" clId="{68583BEE-F354-4096-8B9E-30D73D7F6452}" dt="2022-10-03T16:27:47.263" v="2872" actId="1076"/>
          <ac:spMkLst>
            <pc:docMk/>
            <pc:sldMk cId="2407738259" sldId="1862286765"/>
            <ac:spMk id="9" creationId="{F81BD0D9-8548-4947-AEE5-107DA7E65AD4}"/>
          </ac:spMkLst>
        </pc:spChg>
        <pc:picChg chg="add mod">
          <ac:chgData name="David Wesst" userId="ccea5b0f-10a8-4679-a9b5-d325af4efc6b" providerId="ADAL" clId="{68583BEE-F354-4096-8B9E-30D73D7F6452}" dt="2022-10-03T16:27:15.963" v="2866" actId="1076"/>
          <ac:picMkLst>
            <pc:docMk/>
            <pc:sldMk cId="2407738259" sldId="1862286765"/>
            <ac:picMk id="5" creationId="{94FFDF0A-A3E2-4D6C-BD60-A4275CF4C30B}"/>
          </ac:picMkLst>
        </pc:picChg>
        <pc:picChg chg="add mod">
          <ac:chgData name="David Wesst" userId="ccea5b0f-10a8-4679-a9b5-d325af4efc6b" providerId="ADAL" clId="{68583BEE-F354-4096-8B9E-30D73D7F6452}" dt="2022-10-03T16:27:34.112" v="2870" actId="1076"/>
          <ac:picMkLst>
            <pc:docMk/>
            <pc:sldMk cId="2407738259" sldId="1862286765"/>
            <ac:picMk id="7" creationId="{5768C30F-AC41-4B13-888F-9489E3D72D2A}"/>
          </ac:picMkLst>
        </pc:picChg>
      </pc:sldChg>
      <pc:sldChg chg="new del modNotesTx">
        <pc:chgData name="David Wesst" userId="ccea5b0f-10a8-4679-a9b5-d325af4efc6b" providerId="ADAL" clId="{68583BEE-F354-4096-8B9E-30D73D7F6452}" dt="2022-10-03T16:29:46.331" v="2887" actId="47"/>
        <pc:sldMkLst>
          <pc:docMk/>
          <pc:sldMk cId="590890558" sldId="1862286766"/>
        </pc:sldMkLst>
      </pc:sldChg>
      <pc:sldChg chg="addSp modSp add ord modAnim modNotesTx">
        <pc:chgData name="David Wesst" userId="ccea5b0f-10a8-4679-a9b5-d325af4efc6b" providerId="ADAL" clId="{68583BEE-F354-4096-8B9E-30D73D7F6452}" dt="2022-10-04T15:09:23.175" v="6421"/>
        <pc:sldMkLst>
          <pc:docMk/>
          <pc:sldMk cId="4080467316" sldId="1862286767"/>
        </pc:sldMkLst>
        <pc:picChg chg="add mod">
          <ac:chgData name="David Wesst" userId="ccea5b0f-10a8-4679-a9b5-d325af4efc6b" providerId="ADAL" clId="{68583BEE-F354-4096-8B9E-30D73D7F6452}" dt="2022-10-03T16:29:13.687" v="2881" actId="1076"/>
          <ac:picMkLst>
            <pc:docMk/>
            <pc:sldMk cId="4080467316" sldId="1862286767"/>
            <ac:picMk id="7" creationId="{9A4ABD59-D480-4146-894C-244D50F2FB6F}"/>
          </ac:picMkLst>
        </pc:picChg>
      </pc:sldChg>
      <pc:sldChg chg="addSp modSp new mod modNotesTx">
        <pc:chgData name="David Wesst" userId="ccea5b0f-10a8-4679-a9b5-d325af4efc6b" providerId="ADAL" clId="{68583BEE-F354-4096-8B9E-30D73D7F6452}" dt="2022-10-03T16:59:09.529" v="3119" actId="20577"/>
        <pc:sldMkLst>
          <pc:docMk/>
          <pc:sldMk cId="3633982720" sldId="1862286768"/>
        </pc:sldMkLst>
        <pc:spChg chg="add mod">
          <ac:chgData name="David Wesst" userId="ccea5b0f-10a8-4679-a9b5-d325af4efc6b" providerId="ADAL" clId="{68583BEE-F354-4096-8B9E-30D73D7F6452}" dt="2022-10-03T16:32:16.047" v="2896" actId="1076"/>
          <ac:spMkLst>
            <pc:docMk/>
            <pc:sldMk cId="3633982720" sldId="1862286768"/>
            <ac:spMk id="5" creationId="{CDC5D1A0-5769-4668-A298-E48B5A5EF2A6}"/>
          </ac:spMkLst>
        </pc:spChg>
        <pc:picChg chg="add mod">
          <ac:chgData name="David Wesst" userId="ccea5b0f-10a8-4679-a9b5-d325af4efc6b" providerId="ADAL" clId="{68583BEE-F354-4096-8B9E-30D73D7F6452}" dt="2022-10-03T16:32:00.671" v="2893" actId="962"/>
          <ac:picMkLst>
            <pc:docMk/>
            <pc:sldMk cId="3633982720" sldId="1862286768"/>
            <ac:picMk id="3" creationId="{B59B5689-F1E9-4A94-B168-781EC8C9444E}"/>
          </ac:picMkLst>
        </pc:picChg>
      </pc:sldChg>
      <pc:sldChg chg="addSp modSp new mod ord setBg setClrOvrMap modNotesTx">
        <pc:chgData name="David Wesst" userId="ccea5b0f-10a8-4679-a9b5-d325af4efc6b" providerId="ADAL" clId="{68583BEE-F354-4096-8B9E-30D73D7F6452}" dt="2022-10-03T17:08:49.441" v="3793"/>
        <pc:sldMkLst>
          <pc:docMk/>
          <pc:sldMk cId="3086083127" sldId="1862286769"/>
        </pc:sldMkLst>
        <pc:spChg chg="add mod">
          <ac:chgData name="David Wesst" userId="ccea5b0f-10a8-4679-a9b5-d325af4efc6b" providerId="ADAL" clId="{68583BEE-F354-4096-8B9E-30D73D7F6452}" dt="2022-10-03T16:57:58.721" v="3021" actId="1076"/>
          <ac:spMkLst>
            <pc:docMk/>
            <pc:sldMk cId="3086083127" sldId="1862286769"/>
            <ac:spMk id="5" creationId="{F5F78A01-0E8B-4D47-8DA4-70F1256E6C3E}"/>
          </ac:spMkLst>
        </pc:spChg>
        <pc:picChg chg="add mod">
          <ac:chgData name="David Wesst" userId="ccea5b0f-10a8-4679-a9b5-d325af4efc6b" providerId="ADAL" clId="{68583BEE-F354-4096-8B9E-30D73D7F6452}" dt="2022-10-03T16:57:42.084" v="3018" actId="26606"/>
          <ac:picMkLst>
            <pc:docMk/>
            <pc:sldMk cId="3086083127" sldId="1862286769"/>
            <ac:picMk id="3" creationId="{C7B5E8A8-F8C1-44BB-BB33-670C61470572}"/>
          </ac:picMkLst>
        </pc:picChg>
      </pc:sldChg>
      <pc:sldChg chg="addSp modSp new mod ord setBg modNotesTx">
        <pc:chgData name="David Wesst" userId="ccea5b0f-10a8-4679-a9b5-d325af4efc6b" providerId="ADAL" clId="{68583BEE-F354-4096-8B9E-30D73D7F6452}" dt="2022-10-03T17:25:23.241" v="4258" actId="20577"/>
        <pc:sldMkLst>
          <pc:docMk/>
          <pc:sldMk cId="2694597065" sldId="1862286770"/>
        </pc:sldMkLst>
        <pc:spChg chg="add">
          <ac:chgData name="David Wesst" userId="ccea5b0f-10a8-4679-a9b5-d325af4efc6b" providerId="ADAL" clId="{68583BEE-F354-4096-8B9E-30D73D7F6452}" dt="2022-10-03T17:03:36.656" v="3193" actId="26606"/>
          <ac:spMkLst>
            <pc:docMk/>
            <pc:sldMk cId="2694597065" sldId="1862286770"/>
            <ac:spMk id="8" creationId="{AB8C311F-7253-4AED-9701-7FC0708C41C7}"/>
          </ac:spMkLst>
        </pc:spChg>
        <pc:spChg chg="add">
          <ac:chgData name="David Wesst" userId="ccea5b0f-10a8-4679-a9b5-d325af4efc6b" providerId="ADAL" clId="{68583BEE-F354-4096-8B9E-30D73D7F6452}" dt="2022-10-03T17:03:36.656" v="3193" actId="26606"/>
          <ac:spMkLst>
            <pc:docMk/>
            <pc:sldMk cId="2694597065" sldId="1862286770"/>
            <ac:spMk id="10" creationId="{E2384209-CB15-4CDF-9D31-C44FD9A3F20D}"/>
          </ac:spMkLst>
        </pc:spChg>
        <pc:spChg chg="add">
          <ac:chgData name="David Wesst" userId="ccea5b0f-10a8-4679-a9b5-d325af4efc6b" providerId="ADAL" clId="{68583BEE-F354-4096-8B9E-30D73D7F6452}" dt="2022-10-03T17:03:36.656" v="3193" actId="26606"/>
          <ac:spMkLst>
            <pc:docMk/>
            <pc:sldMk cId="2694597065" sldId="1862286770"/>
            <ac:spMk id="12" creationId="{2633B3B5-CC90-43F0-8714-D31D1F3F0209}"/>
          </ac:spMkLst>
        </pc:spChg>
        <pc:spChg chg="add">
          <ac:chgData name="David Wesst" userId="ccea5b0f-10a8-4679-a9b5-d325af4efc6b" providerId="ADAL" clId="{68583BEE-F354-4096-8B9E-30D73D7F6452}" dt="2022-10-03T17:03:36.656" v="3193" actId="26606"/>
          <ac:spMkLst>
            <pc:docMk/>
            <pc:sldMk cId="2694597065" sldId="1862286770"/>
            <ac:spMk id="14" creationId="{A8D57A06-A426-446D-B02C-A2DC6B62E45E}"/>
          </ac:spMkLst>
        </pc:spChg>
        <pc:picChg chg="add mod">
          <ac:chgData name="David Wesst" userId="ccea5b0f-10a8-4679-a9b5-d325af4efc6b" providerId="ADAL" clId="{68583BEE-F354-4096-8B9E-30D73D7F6452}" dt="2022-10-03T17:04:17.548" v="3475" actId="962"/>
          <ac:picMkLst>
            <pc:docMk/>
            <pc:sldMk cId="2694597065" sldId="1862286770"/>
            <ac:picMk id="3" creationId="{28607C57-78E9-4912-88C3-1EE8656451E7}"/>
          </ac:picMkLst>
        </pc:picChg>
      </pc:sldChg>
      <pc:sldChg chg="modSp add ord modNotesTx">
        <pc:chgData name="David Wesst" userId="ccea5b0f-10a8-4679-a9b5-d325af4efc6b" providerId="ADAL" clId="{68583BEE-F354-4096-8B9E-30D73D7F6452}" dt="2022-10-04T04:39:45.248" v="6209" actId="20578"/>
        <pc:sldMkLst>
          <pc:docMk/>
          <pc:sldMk cId="95965433" sldId="1862286771"/>
        </pc:sldMkLst>
        <pc:graphicFrameChg chg="mod">
          <ac:chgData name="David Wesst" userId="ccea5b0f-10a8-4679-a9b5-d325af4efc6b" providerId="ADAL" clId="{68583BEE-F354-4096-8B9E-30D73D7F6452}" dt="2022-10-03T17:15:44.168" v="3894" actId="113"/>
          <ac:graphicFrameMkLst>
            <pc:docMk/>
            <pc:sldMk cId="95965433" sldId="1862286771"/>
            <ac:graphicFrameMk id="2" creationId="{C54F0FFC-4D3E-42A8-B71C-7EB682731BD1}"/>
          </ac:graphicFrameMkLst>
        </pc:graphicFrameChg>
      </pc:sldChg>
      <pc:sldChg chg="new add del">
        <pc:chgData name="David Wesst" userId="ccea5b0f-10a8-4679-a9b5-d325af4efc6b" providerId="ADAL" clId="{68583BEE-F354-4096-8B9E-30D73D7F6452}" dt="2022-10-03T17:19:32.629" v="3947" actId="680"/>
        <pc:sldMkLst>
          <pc:docMk/>
          <pc:sldMk cId="718271010" sldId="1862286772"/>
        </pc:sldMkLst>
      </pc:sldChg>
      <pc:sldChg chg="addSp delSp modSp new mod ord setBg modClrScheme delDesignElem chgLayout modNotesTx">
        <pc:chgData name="David Wesst" userId="ccea5b0f-10a8-4679-a9b5-d325af4efc6b" providerId="ADAL" clId="{68583BEE-F354-4096-8B9E-30D73D7F6452}" dt="2022-10-03T23:32:51.503" v="5937" actId="20577"/>
        <pc:sldMkLst>
          <pc:docMk/>
          <pc:sldMk cId="2270359658" sldId="1862286772"/>
        </pc:sldMkLst>
        <pc:spChg chg="del">
          <ac:chgData name="David Wesst" userId="ccea5b0f-10a8-4679-a9b5-d325af4efc6b" providerId="ADAL" clId="{68583BEE-F354-4096-8B9E-30D73D7F6452}" dt="2022-10-03T17:20:12.895" v="3956" actId="700"/>
          <ac:spMkLst>
            <pc:docMk/>
            <pc:sldMk cId="2270359658" sldId="1862286772"/>
            <ac:spMk id="2" creationId="{D0BB763D-2346-4571-BA70-592605B61F6F}"/>
          </ac:spMkLst>
        </pc:spChg>
        <pc:spChg chg="del">
          <ac:chgData name="David Wesst" userId="ccea5b0f-10a8-4679-a9b5-d325af4efc6b" providerId="ADAL" clId="{68583BEE-F354-4096-8B9E-30D73D7F6452}" dt="2022-10-03T17:20:12.895" v="3956" actId="700"/>
          <ac:spMkLst>
            <pc:docMk/>
            <pc:sldMk cId="2270359658" sldId="1862286772"/>
            <ac:spMk id="3" creationId="{C87E90BF-67CF-4B7A-A988-46ADC02AB7C2}"/>
          </ac:spMkLst>
        </pc:spChg>
        <pc:spChg chg="add del">
          <ac:chgData name="David Wesst" userId="ccea5b0f-10a8-4679-a9b5-d325af4efc6b" providerId="ADAL" clId="{68583BEE-F354-4096-8B9E-30D73D7F6452}" dt="2022-10-03T17:24:03.066" v="4140" actId="700"/>
          <ac:spMkLst>
            <pc:docMk/>
            <pc:sldMk cId="2270359658" sldId="1862286772"/>
            <ac:spMk id="10" creationId="{42A4FC2C-047E-45A5-965D-8E1E3BF09BC6}"/>
          </ac:spMkLst>
        </pc:spChg>
        <pc:picChg chg="add mod">
          <ac:chgData name="David Wesst" userId="ccea5b0f-10a8-4679-a9b5-d325af4efc6b" providerId="ADAL" clId="{68583BEE-F354-4096-8B9E-30D73D7F6452}" dt="2022-10-03T17:21:52.772" v="3958" actId="26606"/>
          <ac:picMkLst>
            <pc:docMk/>
            <pc:sldMk cId="2270359658" sldId="1862286772"/>
            <ac:picMk id="5" creationId="{D8BF3F83-E39C-48B7-8E2F-939F41E1CAD9}"/>
          </ac:picMkLst>
        </pc:picChg>
      </pc:sldChg>
      <pc:sldChg chg="add del">
        <pc:chgData name="David Wesst" userId="ccea5b0f-10a8-4679-a9b5-d325af4efc6b" providerId="ADAL" clId="{68583BEE-F354-4096-8B9E-30D73D7F6452}" dt="2022-10-03T17:19:11.521" v="3942"/>
        <pc:sldMkLst>
          <pc:docMk/>
          <pc:sldMk cId="2919509769" sldId="1862286772"/>
        </pc:sldMkLst>
      </pc:sldChg>
      <pc:sldChg chg="add ord setBg">
        <pc:chgData name="David Wesst" userId="ccea5b0f-10a8-4679-a9b5-d325af4efc6b" providerId="ADAL" clId="{68583BEE-F354-4096-8B9E-30D73D7F6452}" dt="2022-10-03T17:25:39.419" v="4262"/>
        <pc:sldMkLst>
          <pc:docMk/>
          <pc:sldMk cId="1009392422" sldId="1862286773"/>
        </pc:sldMkLst>
      </pc:sldChg>
      <pc:sldChg chg="addSp delSp modSp new mod setBg modClrScheme chgLayout modNotesTx">
        <pc:chgData name="David Wesst" userId="ccea5b0f-10a8-4679-a9b5-d325af4efc6b" providerId="ADAL" clId="{68583BEE-F354-4096-8B9E-30D73D7F6452}" dt="2022-10-03T17:28:24.321" v="4354" actId="20577"/>
        <pc:sldMkLst>
          <pc:docMk/>
          <pc:sldMk cId="4211901417" sldId="1862286774"/>
        </pc:sldMkLst>
        <pc:spChg chg="del mod ord">
          <ac:chgData name="David Wesst" userId="ccea5b0f-10a8-4679-a9b5-d325af4efc6b" providerId="ADAL" clId="{68583BEE-F354-4096-8B9E-30D73D7F6452}" dt="2022-10-03T17:23:59.101" v="4139" actId="700"/>
          <ac:spMkLst>
            <pc:docMk/>
            <pc:sldMk cId="4211901417" sldId="1862286774"/>
            <ac:spMk id="2" creationId="{4323CFD6-BDC7-4820-B014-E92C4AB235EA}"/>
          </ac:spMkLst>
        </pc:spChg>
        <pc:spChg chg="del mod ord">
          <ac:chgData name="David Wesst" userId="ccea5b0f-10a8-4679-a9b5-d325af4efc6b" providerId="ADAL" clId="{68583BEE-F354-4096-8B9E-30D73D7F6452}" dt="2022-10-03T17:23:59.101" v="4139" actId="700"/>
          <ac:spMkLst>
            <pc:docMk/>
            <pc:sldMk cId="4211901417" sldId="1862286774"/>
            <ac:spMk id="3" creationId="{D9DFD50F-1B5E-43F7-9DD9-23DE26C46E66}"/>
          </ac:spMkLst>
        </pc:spChg>
        <pc:spChg chg="add del mod ord">
          <ac:chgData name="David Wesst" userId="ccea5b0f-10a8-4679-a9b5-d325af4efc6b" providerId="ADAL" clId="{68583BEE-F354-4096-8B9E-30D73D7F6452}" dt="2022-10-03T17:24:09.090" v="4141" actId="700"/>
          <ac:spMkLst>
            <pc:docMk/>
            <pc:sldMk cId="4211901417" sldId="1862286774"/>
            <ac:spMk id="4" creationId="{913FCC1E-A249-48B7-B55C-257835D5146D}"/>
          </ac:spMkLst>
        </pc:spChg>
        <pc:spChg chg="add del mod ord">
          <ac:chgData name="David Wesst" userId="ccea5b0f-10a8-4679-a9b5-d325af4efc6b" providerId="ADAL" clId="{68583BEE-F354-4096-8B9E-30D73D7F6452}" dt="2022-10-03T17:24:09.090" v="4141" actId="700"/>
          <ac:spMkLst>
            <pc:docMk/>
            <pc:sldMk cId="4211901417" sldId="1862286774"/>
            <ac:spMk id="5" creationId="{6CE18143-A051-4760-8037-FF541062ABE7}"/>
          </ac:spMkLst>
        </pc:spChg>
        <pc:spChg chg="add del mod ord">
          <ac:chgData name="David Wesst" userId="ccea5b0f-10a8-4679-a9b5-d325af4efc6b" providerId="ADAL" clId="{68583BEE-F354-4096-8B9E-30D73D7F6452}" dt="2022-10-03T17:24:09.090" v="4141" actId="700"/>
          <ac:spMkLst>
            <pc:docMk/>
            <pc:sldMk cId="4211901417" sldId="1862286774"/>
            <ac:spMk id="6" creationId="{12E7FAF8-9D73-4263-962E-13DD9F1C24AB}"/>
          </ac:spMkLst>
        </pc:spChg>
        <pc:spChg chg="add">
          <ac:chgData name="David Wesst" userId="ccea5b0f-10a8-4679-a9b5-d325af4efc6b" providerId="ADAL" clId="{68583BEE-F354-4096-8B9E-30D73D7F6452}" dt="2022-10-03T17:26:31.025" v="4264" actId="26606"/>
          <ac:spMkLst>
            <pc:docMk/>
            <pc:sldMk cId="4211901417" sldId="1862286774"/>
            <ac:spMk id="13" creationId="{AB8C311F-7253-4AED-9701-7FC0708C41C7}"/>
          </ac:spMkLst>
        </pc:spChg>
        <pc:spChg chg="add mod">
          <ac:chgData name="David Wesst" userId="ccea5b0f-10a8-4679-a9b5-d325af4efc6b" providerId="ADAL" clId="{68583BEE-F354-4096-8B9E-30D73D7F6452}" dt="2022-10-03T17:27:14.486" v="4267" actId="1076"/>
          <ac:spMkLst>
            <pc:docMk/>
            <pc:sldMk cId="4211901417" sldId="1862286774"/>
            <ac:spMk id="14" creationId="{E40D5A9C-1093-4F5D-B1C1-B22E59568772}"/>
          </ac:spMkLst>
        </pc:spChg>
        <pc:spChg chg="add">
          <ac:chgData name="David Wesst" userId="ccea5b0f-10a8-4679-a9b5-d325af4efc6b" providerId="ADAL" clId="{68583BEE-F354-4096-8B9E-30D73D7F6452}" dt="2022-10-03T17:26:31.025" v="4264" actId="26606"/>
          <ac:spMkLst>
            <pc:docMk/>
            <pc:sldMk cId="4211901417" sldId="1862286774"/>
            <ac:spMk id="15" creationId="{E2384209-CB15-4CDF-9D31-C44FD9A3F20D}"/>
          </ac:spMkLst>
        </pc:spChg>
        <pc:spChg chg="add">
          <ac:chgData name="David Wesst" userId="ccea5b0f-10a8-4679-a9b5-d325af4efc6b" providerId="ADAL" clId="{68583BEE-F354-4096-8B9E-30D73D7F6452}" dt="2022-10-03T17:26:31.025" v="4264" actId="26606"/>
          <ac:spMkLst>
            <pc:docMk/>
            <pc:sldMk cId="4211901417" sldId="1862286774"/>
            <ac:spMk id="17" creationId="{2633B3B5-CC90-43F0-8714-D31D1F3F0209}"/>
          </ac:spMkLst>
        </pc:spChg>
        <pc:spChg chg="add">
          <ac:chgData name="David Wesst" userId="ccea5b0f-10a8-4679-a9b5-d325af4efc6b" providerId="ADAL" clId="{68583BEE-F354-4096-8B9E-30D73D7F6452}" dt="2022-10-03T17:26:31.025" v="4264" actId="26606"/>
          <ac:spMkLst>
            <pc:docMk/>
            <pc:sldMk cId="4211901417" sldId="1862286774"/>
            <ac:spMk id="19" creationId="{A8D57A06-A426-446D-B02C-A2DC6B62E45E}"/>
          </ac:spMkLst>
        </pc:spChg>
        <pc:picChg chg="add mod">
          <ac:chgData name="David Wesst" userId="ccea5b0f-10a8-4679-a9b5-d325af4efc6b" providerId="ADAL" clId="{68583BEE-F354-4096-8B9E-30D73D7F6452}" dt="2022-10-03T17:26:31.025" v="4264" actId="26606"/>
          <ac:picMkLst>
            <pc:docMk/>
            <pc:sldMk cId="4211901417" sldId="1862286774"/>
            <ac:picMk id="8" creationId="{06263726-D9D1-43F6-8DAF-8A0F2382AA20}"/>
          </ac:picMkLst>
        </pc:picChg>
      </pc:sldChg>
      <pc:sldChg chg="addSp modSp new mod setBg modAnim modNotesTx">
        <pc:chgData name="David Wesst" userId="ccea5b0f-10a8-4679-a9b5-d325af4efc6b" providerId="ADAL" clId="{68583BEE-F354-4096-8B9E-30D73D7F6452}" dt="2022-10-04T04:39:24.585" v="6205"/>
        <pc:sldMkLst>
          <pc:docMk/>
          <pc:sldMk cId="4003343889" sldId="1862286775"/>
        </pc:sldMkLst>
        <pc:spChg chg="add">
          <ac:chgData name="David Wesst" userId="ccea5b0f-10a8-4679-a9b5-d325af4efc6b" providerId="ADAL" clId="{68583BEE-F354-4096-8B9E-30D73D7F6452}" dt="2022-10-03T17:37:35.939" v="4520" actId="26606"/>
          <ac:spMkLst>
            <pc:docMk/>
            <pc:sldMk cId="4003343889" sldId="1862286775"/>
            <ac:spMk id="10" creationId="{E9DCA5EA-C9F1-43F7-8CD9-E7D77919EBE7}"/>
          </ac:spMkLst>
        </pc:spChg>
        <pc:picChg chg="add mod ord">
          <ac:chgData name="David Wesst" userId="ccea5b0f-10a8-4679-a9b5-d325af4efc6b" providerId="ADAL" clId="{68583BEE-F354-4096-8B9E-30D73D7F6452}" dt="2022-10-03T17:37:35.939" v="4520" actId="26606"/>
          <ac:picMkLst>
            <pc:docMk/>
            <pc:sldMk cId="4003343889" sldId="1862286775"/>
            <ac:picMk id="3" creationId="{9A2E03C4-0189-4010-93A4-E0AC5E7DA2F3}"/>
          </ac:picMkLst>
        </pc:picChg>
        <pc:picChg chg="add mod">
          <ac:chgData name="David Wesst" userId="ccea5b0f-10a8-4679-a9b5-d325af4efc6b" providerId="ADAL" clId="{68583BEE-F354-4096-8B9E-30D73D7F6452}" dt="2022-10-03T17:37:35.939" v="4520" actId="26606"/>
          <ac:picMkLst>
            <pc:docMk/>
            <pc:sldMk cId="4003343889" sldId="1862286775"/>
            <ac:picMk id="5" creationId="{741BBF70-1943-4E80-8670-191552E7D519}"/>
          </ac:picMkLst>
        </pc:picChg>
      </pc:sldChg>
      <pc:sldChg chg="delSp add ord setBg modAnim delDesignElem modNotesTx">
        <pc:chgData name="David Wesst" userId="ccea5b0f-10a8-4679-a9b5-d325af4efc6b" providerId="ADAL" clId="{68583BEE-F354-4096-8B9E-30D73D7F6452}" dt="2022-10-04T04:39:34.965" v="6206"/>
        <pc:sldMkLst>
          <pc:docMk/>
          <pc:sldMk cId="32173086" sldId="1862286776"/>
        </pc:sldMkLst>
        <pc:spChg chg="del">
          <ac:chgData name="David Wesst" userId="ccea5b0f-10a8-4679-a9b5-d325af4efc6b" providerId="ADAL" clId="{68583BEE-F354-4096-8B9E-30D73D7F6452}" dt="2022-10-03T17:37:56.055" v="4522"/>
          <ac:spMkLst>
            <pc:docMk/>
            <pc:sldMk cId="32173086" sldId="1862286776"/>
            <ac:spMk id="8" creationId="{42A4FC2C-047E-45A5-965D-8E1E3BF09BC6}"/>
          </ac:spMkLst>
        </pc:spChg>
      </pc:sldChg>
      <pc:sldChg chg="addSp delSp modSp new mod setBg modClrScheme modAnim chgLayout modNotesTx">
        <pc:chgData name="David Wesst" userId="ccea5b0f-10a8-4679-a9b5-d325af4efc6b" providerId="ADAL" clId="{68583BEE-F354-4096-8B9E-30D73D7F6452}" dt="2022-10-03T17:53:02.859" v="5276"/>
        <pc:sldMkLst>
          <pc:docMk/>
          <pc:sldMk cId="114082327" sldId="1862286777"/>
        </pc:sldMkLst>
        <pc:spChg chg="del">
          <ac:chgData name="David Wesst" userId="ccea5b0f-10a8-4679-a9b5-d325af4efc6b" providerId="ADAL" clId="{68583BEE-F354-4096-8B9E-30D73D7F6452}" dt="2022-10-03T17:42:09.056" v="4716" actId="700"/>
          <ac:spMkLst>
            <pc:docMk/>
            <pc:sldMk cId="114082327" sldId="1862286777"/>
            <ac:spMk id="2" creationId="{44C06B01-9063-43CF-BC70-E04964E295B3}"/>
          </ac:spMkLst>
        </pc:spChg>
        <pc:spChg chg="del">
          <ac:chgData name="David Wesst" userId="ccea5b0f-10a8-4679-a9b5-d325af4efc6b" providerId="ADAL" clId="{68583BEE-F354-4096-8B9E-30D73D7F6452}" dt="2022-10-03T17:42:09.056" v="4716" actId="700"/>
          <ac:spMkLst>
            <pc:docMk/>
            <pc:sldMk cId="114082327" sldId="1862286777"/>
            <ac:spMk id="3" creationId="{68B833F1-401D-41F0-BBCA-098CB2031DDA}"/>
          </ac:spMkLst>
        </pc:spChg>
        <pc:spChg chg="add mod">
          <ac:chgData name="David Wesst" userId="ccea5b0f-10a8-4679-a9b5-d325af4efc6b" providerId="ADAL" clId="{68583BEE-F354-4096-8B9E-30D73D7F6452}" dt="2022-10-03T17:52:54.840" v="5275" actId="1076"/>
          <ac:spMkLst>
            <pc:docMk/>
            <pc:sldMk cId="114082327" sldId="1862286777"/>
            <ac:spMk id="6" creationId="{25ED024B-33F3-4D60-8661-F2719FFDDA8A}"/>
          </ac:spMkLst>
        </pc:spChg>
        <pc:spChg chg="add del">
          <ac:chgData name="David Wesst" userId="ccea5b0f-10a8-4679-a9b5-d325af4efc6b" providerId="ADAL" clId="{68583BEE-F354-4096-8B9E-30D73D7F6452}" dt="2022-10-03T17:43:21.611" v="4719" actId="26606"/>
          <ac:spMkLst>
            <pc:docMk/>
            <pc:sldMk cId="114082327" sldId="1862286777"/>
            <ac:spMk id="10" creationId="{42A4FC2C-047E-45A5-965D-8E1E3BF09BC6}"/>
          </ac:spMkLst>
        </pc:spChg>
        <pc:spChg chg="add">
          <ac:chgData name="David Wesst" userId="ccea5b0f-10a8-4679-a9b5-d325af4efc6b" providerId="ADAL" clId="{68583BEE-F354-4096-8B9E-30D73D7F6452}" dt="2022-10-03T17:43:21.647" v="4720" actId="26606"/>
          <ac:spMkLst>
            <pc:docMk/>
            <pc:sldMk cId="114082327" sldId="1862286777"/>
            <ac:spMk id="12" creationId="{5D9FC6AC-4A12-4825-8ABE-0732B8EF4D16}"/>
          </ac:spMkLst>
        </pc:spChg>
        <pc:picChg chg="add mod">
          <ac:chgData name="David Wesst" userId="ccea5b0f-10a8-4679-a9b5-d325af4efc6b" providerId="ADAL" clId="{68583BEE-F354-4096-8B9E-30D73D7F6452}" dt="2022-10-03T17:43:21.647" v="4720" actId="26606"/>
          <ac:picMkLst>
            <pc:docMk/>
            <pc:sldMk cId="114082327" sldId="1862286777"/>
            <ac:picMk id="5" creationId="{4C0943C6-05E9-4807-86FD-7F5BF4DDFC6B}"/>
          </ac:picMkLst>
        </pc:picChg>
      </pc:sldChg>
      <pc:sldChg chg="add del">
        <pc:chgData name="David Wesst" userId="ccea5b0f-10a8-4679-a9b5-d325af4efc6b" providerId="ADAL" clId="{68583BEE-F354-4096-8B9E-30D73D7F6452}" dt="2022-10-03T17:41:11.923" v="4563" actId="47"/>
        <pc:sldMkLst>
          <pc:docMk/>
          <pc:sldMk cId="1867380591" sldId="1862286777"/>
        </pc:sldMkLst>
      </pc:sldChg>
      <pc:sldChg chg="addSp modSp new mod ord setBg modNotesTx">
        <pc:chgData name="David Wesst" userId="ccea5b0f-10a8-4679-a9b5-d325af4efc6b" providerId="ADAL" clId="{68583BEE-F354-4096-8B9E-30D73D7F6452}" dt="2022-10-03T23:31:41.548" v="5819" actId="20577"/>
        <pc:sldMkLst>
          <pc:docMk/>
          <pc:sldMk cId="2308526097" sldId="1862286778"/>
        </pc:sldMkLst>
        <pc:picChg chg="add mod">
          <ac:chgData name="David Wesst" userId="ccea5b0f-10a8-4679-a9b5-d325af4efc6b" providerId="ADAL" clId="{68583BEE-F354-4096-8B9E-30D73D7F6452}" dt="2022-10-03T17:51:46.278" v="5225" actId="26606"/>
          <ac:picMkLst>
            <pc:docMk/>
            <pc:sldMk cId="2308526097" sldId="1862286778"/>
            <ac:picMk id="3" creationId="{E6473E97-B7CB-4569-9B1B-840A9142FF33}"/>
          </ac:picMkLst>
        </pc:picChg>
      </pc:sldChg>
      <pc:sldChg chg="delSp add mod ord setBg delAnim delDesignElem modNotesTx">
        <pc:chgData name="David Wesst" userId="ccea5b0f-10a8-4679-a9b5-d325af4efc6b" providerId="ADAL" clId="{68583BEE-F354-4096-8B9E-30D73D7F6452}" dt="2022-10-03T17:54:59.214" v="5445" actId="20577"/>
        <pc:sldMkLst>
          <pc:docMk/>
          <pc:sldMk cId="2035101543" sldId="1862286779"/>
        </pc:sldMkLst>
        <pc:spChg chg="del">
          <ac:chgData name="David Wesst" userId="ccea5b0f-10a8-4679-a9b5-d325af4efc6b" providerId="ADAL" clId="{68583BEE-F354-4096-8B9E-30D73D7F6452}" dt="2022-10-03T17:54:14.652" v="5281" actId="478"/>
          <ac:spMkLst>
            <pc:docMk/>
            <pc:sldMk cId="2035101543" sldId="1862286779"/>
            <ac:spMk id="6" creationId="{25ED024B-33F3-4D60-8661-F2719FFDDA8A}"/>
          </ac:spMkLst>
        </pc:spChg>
        <pc:spChg chg="del">
          <ac:chgData name="David Wesst" userId="ccea5b0f-10a8-4679-a9b5-d325af4efc6b" providerId="ADAL" clId="{68583BEE-F354-4096-8B9E-30D73D7F6452}" dt="2022-10-03T17:53:59.646" v="5278"/>
          <ac:spMkLst>
            <pc:docMk/>
            <pc:sldMk cId="2035101543" sldId="1862286779"/>
            <ac:spMk id="12" creationId="{5D9FC6AC-4A12-4825-8ABE-0732B8EF4D16}"/>
          </ac:spMkLst>
        </pc:spChg>
      </pc:sldChg>
      <pc:sldChg chg="add ord">
        <pc:chgData name="David Wesst" userId="ccea5b0f-10a8-4679-a9b5-d325af4efc6b" providerId="ADAL" clId="{68583BEE-F354-4096-8B9E-30D73D7F6452}" dt="2022-10-03T23:29:12.426" v="5459"/>
        <pc:sldMkLst>
          <pc:docMk/>
          <pc:sldMk cId="1544357889" sldId="1862286780"/>
        </pc:sldMkLst>
      </pc:sldChg>
      <pc:sldChg chg="addSp delSp add del setBg delDesignElem">
        <pc:chgData name="David Wesst" userId="ccea5b0f-10a8-4679-a9b5-d325af4efc6b" providerId="ADAL" clId="{68583BEE-F354-4096-8B9E-30D73D7F6452}" dt="2022-10-03T23:29:04.836" v="5456"/>
        <pc:sldMkLst>
          <pc:docMk/>
          <pc:sldMk cId="2784638650" sldId="1862286780"/>
        </pc:sldMkLst>
        <pc:spChg chg="add del">
          <ac:chgData name="David Wesst" userId="ccea5b0f-10a8-4679-a9b5-d325af4efc6b" providerId="ADAL" clId="{68583BEE-F354-4096-8B9E-30D73D7F6452}" dt="2022-10-03T23:29:04.836" v="5456"/>
          <ac:spMkLst>
            <pc:docMk/>
            <pc:sldMk cId="2784638650" sldId="1862286780"/>
            <ac:spMk id="12" creationId="{5D9FC6AC-4A12-4825-8ABE-0732B8EF4D16}"/>
          </ac:spMkLst>
        </pc:spChg>
      </pc:sldChg>
      <pc:sldChg chg="addSp modSp new mod ord modAnim modNotesTx">
        <pc:chgData name="David Wesst" userId="ccea5b0f-10a8-4679-a9b5-d325af4efc6b" providerId="ADAL" clId="{68583BEE-F354-4096-8B9E-30D73D7F6452}" dt="2022-10-03T23:34:07.697" v="5982"/>
        <pc:sldMkLst>
          <pc:docMk/>
          <pc:sldMk cId="158205779" sldId="1862286781"/>
        </pc:sldMkLst>
        <pc:spChg chg="add mod">
          <ac:chgData name="David Wesst" userId="ccea5b0f-10a8-4679-a9b5-d325af4efc6b" providerId="ADAL" clId="{68583BEE-F354-4096-8B9E-30D73D7F6452}" dt="2022-10-03T23:33:32.164" v="5947" actId="207"/>
          <ac:spMkLst>
            <pc:docMk/>
            <pc:sldMk cId="158205779" sldId="1862286781"/>
            <ac:spMk id="3" creationId="{083C5476-1966-4594-97A9-96145BED0AA3}"/>
          </ac:spMkLst>
        </pc:spChg>
        <pc:picChg chg="add mod">
          <ac:chgData name="David Wesst" userId="ccea5b0f-10a8-4679-a9b5-d325af4efc6b" providerId="ADAL" clId="{68583BEE-F354-4096-8B9E-30D73D7F6452}" dt="2022-10-03T23:32:59.087" v="5939" actId="14100"/>
          <ac:picMkLst>
            <pc:docMk/>
            <pc:sldMk cId="158205779" sldId="1862286781"/>
            <ac:picMk id="2" creationId="{8BA9DE6F-49A8-458B-9BD9-349355C58A63}"/>
          </ac:picMkLst>
        </pc:picChg>
      </pc:sldChg>
      <pc:sldChg chg="addSp delSp modSp new mod modClrScheme chgLayout modNotesTx">
        <pc:chgData name="David Wesst" userId="ccea5b0f-10a8-4679-a9b5-d325af4efc6b" providerId="ADAL" clId="{68583BEE-F354-4096-8B9E-30D73D7F6452}" dt="2022-10-03T23:36:25.928" v="6203" actId="20577"/>
        <pc:sldMkLst>
          <pc:docMk/>
          <pc:sldMk cId="2292612394" sldId="1862286782"/>
        </pc:sldMkLst>
        <pc:spChg chg="del">
          <ac:chgData name="David Wesst" userId="ccea5b0f-10a8-4679-a9b5-d325af4efc6b" providerId="ADAL" clId="{68583BEE-F354-4096-8B9E-30D73D7F6452}" dt="2022-10-03T23:35:23.494" v="6093" actId="700"/>
          <ac:spMkLst>
            <pc:docMk/>
            <pc:sldMk cId="2292612394" sldId="1862286782"/>
            <ac:spMk id="2" creationId="{C2CE1705-EA94-428C-8F63-A8709226447C}"/>
          </ac:spMkLst>
        </pc:spChg>
        <pc:spChg chg="del">
          <ac:chgData name="David Wesst" userId="ccea5b0f-10a8-4679-a9b5-d325af4efc6b" providerId="ADAL" clId="{68583BEE-F354-4096-8B9E-30D73D7F6452}" dt="2022-10-03T23:35:23.494" v="6093" actId="700"/>
          <ac:spMkLst>
            <pc:docMk/>
            <pc:sldMk cId="2292612394" sldId="1862286782"/>
            <ac:spMk id="3" creationId="{B5C6CB3C-1976-4E15-9836-3618D691420B}"/>
          </ac:spMkLst>
        </pc:spChg>
        <pc:spChg chg="add mod">
          <ac:chgData name="David Wesst" userId="ccea5b0f-10a8-4679-a9b5-d325af4efc6b" providerId="ADAL" clId="{68583BEE-F354-4096-8B9E-30D73D7F6452}" dt="2022-10-03T23:35:41.537" v="6096" actId="962"/>
          <ac:spMkLst>
            <pc:docMk/>
            <pc:sldMk cId="2292612394" sldId="1862286782"/>
            <ac:spMk id="6" creationId="{936EE5C3-9FB7-4756-8A0C-7EC5D6550007}"/>
          </ac:spMkLst>
        </pc:spChg>
        <pc:picChg chg="add mod">
          <ac:chgData name="David Wesst" userId="ccea5b0f-10a8-4679-a9b5-d325af4efc6b" providerId="ADAL" clId="{68583BEE-F354-4096-8B9E-30D73D7F6452}" dt="2022-10-03T23:35:41.537" v="6096" actId="962"/>
          <ac:picMkLst>
            <pc:docMk/>
            <pc:sldMk cId="2292612394" sldId="1862286782"/>
            <ac:picMk id="5" creationId="{8775AD22-0CC8-4B65-93A2-5ABDDE90EDD1}"/>
          </ac:picMkLst>
        </pc:picChg>
      </pc:sldChg>
      <pc:sldChg chg="modSp add ord modNotesTx">
        <pc:chgData name="David Wesst" userId="ccea5b0f-10a8-4679-a9b5-d325af4efc6b" providerId="ADAL" clId="{68583BEE-F354-4096-8B9E-30D73D7F6452}" dt="2022-10-04T15:08:23.442" v="6388" actId="20577"/>
        <pc:sldMkLst>
          <pc:docMk/>
          <pc:sldMk cId="974673930" sldId="1862286783"/>
        </pc:sldMkLst>
        <pc:graphicFrameChg chg="mod">
          <ac:chgData name="David Wesst" userId="ccea5b0f-10a8-4679-a9b5-d325af4efc6b" providerId="ADAL" clId="{68583BEE-F354-4096-8B9E-30D73D7F6452}" dt="2022-10-04T04:42:12.160" v="6264" actId="20577"/>
          <ac:graphicFrameMkLst>
            <pc:docMk/>
            <pc:sldMk cId="974673930" sldId="1862286783"/>
            <ac:graphicFrameMk id="2" creationId="{C54F0FFC-4D3E-42A8-B71C-7EB682731BD1}"/>
          </ac:graphicFrameMkLst>
        </pc:graphicFrameChg>
      </pc:sldChg>
      <pc:sldChg chg="add ord modNotesTx">
        <pc:chgData name="David Wesst" userId="ccea5b0f-10a8-4679-a9b5-d325af4efc6b" providerId="ADAL" clId="{68583BEE-F354-4096-8B9E-30D73D7F6452}" dt="2022-10-04T15:08:18.119" v="6368" actId="5793"/>
        <pc:sldMkLst>
          <pc:docMk/>
          <pc:sldMk cId="2764405761" sldId="186228678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CE9724-F9F2-4AA3-8989-BD9C8ACA71A1}" type="doc">
      <dgm:prSet loTypeId="urn:microsoft.com/office/officeart/2005/8/layout/cycle8" loCatId="cycle" qsTypeId="urn:microsoft.com/office/officeart/2005/8/quickstyle/3d6" qsCatId="3D" csTypeId="urn:microsoft.com/office/officeart/2005/8/colors/accent1_2" csCatId="accent1" phldr="1"/>
      <dgm:spPr/>
    </dgm:pt>
    <dgm:pt modelId="{0EC61339-680E-4A0E-831A-6663BD8CAAA6}">
      <dgm:prSet phldrT="[Text]"/>
      <dgm:spPr/>
      <dgm:t>
        <a:bodyPr/>
        <a:lstStyle/>
        <a:p>
          <a:r>
            <a:rPr lang="en-US" dirty="0"/>
            <a:t>Plan</a:t>
          </a:r>
        </a:p>
      </dgm:t>
    </dgm:pt>
    <dgm:pt modelId="{6443BD48-1184-46BE-BE85-656AF2D609EF}" type="parTrans" cxnId="{2D21FCBE-5868-47A4-B822-E5210A2E6617}">
      <dgm:prSet/>
      <dgm:spPr/>
      <dgm:t>
        <a:bodyPr/>
        <a:lstStyle/>
        <a:p>
          <a:endParaRPr lang="en-US"/>
        </a:p>
      </dgm:t>
    </dgm:pt>
    <dgm:pt modelId="{CB5368F7-D3C0-492A-B43A-744A183B18B2}" type="sibTrans" cxnId="{2D21FCBE-5868-47A4-B822-E5210A2E6617}">
      <dgm:prSet/>
      <dgm:spPr/>
      <dgm:t>
        <a:bodyPr/>
        <a:lstStyle/>
        <a:p>
          <a:endParaRPr lang="en-US"/>
        </a:p>
      </dgm:t>
    </dgm:pt>
    <dgm:pt modelId="{CE7B8AB4-D061-4266-9944-102BDD13B7F7}">
      <dgm:prSet phldrT="[Text]"/>
      <dgm:spPr/>
      <dgm:t>
        <a:bodyPr/>
        <a:lstStyle/>
        <a:p>
          <a:r>
            <a:rPr lang="en-US" dirty="0"/>
            <a:t>Build</a:t>
          </a:r>
        </a:p>
      </dgm:t>
    </dgm:pt>
    <dgm:pt modelId="{0D1F3C96-4CEF-45D1-8EEB-00CDECFDD1BE}" type="parTrans" cxnId="{52566F63-C708-4FDA-9FDE-6FF7223A93CD}">
      <dgm:prSet/>
      <dgm:spPr/>
      <dgm:t>
        <a:bodyPr/>
        <a:lstStyle/>
        <a:p>
          <a:endParaRPr lang="en-US"/>
        </a:p>
      </dgm:t>
    </dgm:pt>
    <dgm:pt modelId="{77017199-C241-4B74-A0E3-F1C8C6965252}" type="sibTrans" cxnId="{52566F63-C708-4FDA-9FDE-6FF7223A93CD}">
      <dgm:prSet/>
      <dgm:spPr/>
      <dgm:t>
        <a:bodyPr/>
        <a:lstStyle/>
        <a:p>
          <a:endParaRPr lang="en-US"/>
        </a:p>
      </dgm:t>
    </dgm:pt>
    <dgm:pt modelId="{243C321B-4A60-4411-A0F5-D6B3556E3280}">
      <dgm:prSet phldrT="[Text]"/>
      <dgm:spPr/>
      <dgm:t>
        <a:bodyPr/>
        <a:lstStyle/>
        <a:p>
          <a:r>
            <a:rPr lang="en-US" dirty="0"/>
            <a:t>Run</a:t>
          </a:r>
        </a:p>
      </dgm:t>
    </dgm:pt>
    <dgm:pt modelId="{A2E19CA8-1F9E-4FD5-AC95-323F31D2F9DC}" type="parTrans" cxnId="{AA6345FA-E1A1-4578-BEEA-E8AC2764F272}">
      <dgm:prSet/>
      <dgm:spPr/>
      <dgm:t>
        <a:bodyPr/>
        <a:lstStyle/>
        <a:p>
          <a:endParaRPr lang="en-US"/>
        </a:p>
      </dgm:t>
    </dgm:pt>
    <dgm:pt modelId="{9B3F7EFE-5246-47F7-8070-545A67AE6049}" type="sibTrans" cxnId="{AA6345FA-E1A1-4578-BEEA-E8AC2764F272}">
      <dgm:prSet/>
      <dgm:spPr/>
      <dgm:t>
        <a:bodyPr/>
        <a:lstStyle/>
        <a:p>
          <a:endParaRPr lang="en-US"/>
        </a:p>
      </dgm:t>
    </dgm:pt>
    <dgm:pt modelId="{F433990C-7D1C-4A66-AE8D-0C1CE3A254E6}" type="pres">
      <dgm:prSet presAssocID="{56CE9724-F9F2-4AA3-8989-BD9C8ACA71A1}" presName="compositeShape" presStyleCnt="0">
        <dgm:presLayoutVars>
          <dgm:chMax val="7"/>
          <dgm:dir/>
          <dgm:resizeHandles val="exact"/>
        </dgm:presLayoutVars>
      </dgm:prSet>
      <dgm:spPr/>
    </dgm:pt>
    <dgm:pt modelId="{710AE501-59D5-4AA0-AD52-CFCB5530EFBD}" type="pres">
      <dgm:prSet presAssocID="{56CE9724-F9F2-4AA3-8989-BD9C8ACA71A1}" presName="wedge1" presStyleLbl="node1" presStyleIdx="0" presStyleCnt="3"/>
      <dgm:spPr/>
    </dgm:pt>
    <dgm:pt modelId="{FE9B9160-2A51-42B6-A526-42BF8AC208F8}" type="pres">
      <dgm:prSet presAssocID="{56CE9724-F9F2-4AA3-8989-BD9C8ACA71A1}" presName="dummy1a" presStyleCnt="0"/>
      <dgm:spPr/>
    </dgm:pt>
    <dgm:pt modelId="{7DE9DA95-2682-4C16-821C-54C3C276729D}" type="pres">
      <dgm:prSet presAssocID="{56CE9724-F9F2-4AA3-8989-BD9C8ACA71A1}" presName="dummy1b" presStyleCnt="0"/>
      <dgm:spPr/>
    </dgm:pt>
    <dgm:pt modelId="{5DD8CB14-3EFE-40C4-A73D-93F786BC087A}" type="pres">
      <dgm:prSet presAssocID="{56CE9724-F9F2-4AA3-8989-BD9C8ACA71A1}" presName="wedge1Tx" presStyleLbl="node1" presStyleIdx="0" presStyleCnt="3">
        <dgm:presLayoutVars>
          <dgm:chMax val="0"/>
          <dgm:chPref val="0"/>
          <dgm:bulletEnabled val="1"/>
        </dgm:presLayoutVars>
      </dgm:prSet>
      <dgm:spPr/>
    </dgm:pt>
    <dgm:pt modelId="{1C5469CF-1A60-4120-B948-241965BF93A7}" type="pres">
      <dgm:prSet presAssocID="{56CE9724-F9F2-4AA3-8989-BD9C8ACA71A1}" presName="wedge2" presStyleLbl="node1" presStyleIdx="1" presStyleCnt="3"/>
      <dgm:spPr/>
    </dgm:pt>
    <dgm:pt modelId="{63807E01-6B16-49BB-90F7-8B869A1DC4F2}" type="pres">
      <dgm:prSet presAssocID="{56CE9724-F9F2-4AA3-8989-BD9C8ACA71A1}" presName="dummy2a" presStyleCnt="0"/>
      <dgm:spPr/>
    </dgm:pt>
    <dgm:pt modelId="{B2005843-F228-4F91-A5F7-6AC4B386E678}" type="pres">
      <dgm:prSet presAssocID="{56CE9724-F9F2-4AA3-8989-BD9C8ACA71A1}" presName="dummy2b" presStyleCnt="0"/>
      <dgm:spPr/>
    </dgm:pt>
    <dgm:pt modelId="{C9D2F7A1-9DB7-4AD9-A530-A9BA3F49A38D}" type="pres">
      <dgm:prSet presAssocID="{56CE9724-F9F2-4AA3-8989-BD9C8ACA71A1}" presName="wedge2Tx" presStyleLbl="node1" presStyleIdx="1" presStyleCnt="3">
        <dgm:presLayoutVars>
          <dgm:chMax val="0"/>
          <dgm:chPref val="0"/>
          <dgm:bulletEnabled val="1"/>
        </dgm:presLayoutVars>
      </dgm:prSet>
      <dgm:spPr/>
    </dgm:pt>
    <dgm:pt modelId="{0AD865D9-E22C-4FF3-95B5-436C6F36A1EA}" type="pres">
      <dgm:prSet presAssocID="{56CE9724-F9F2-4AA3-8989-BD9C8ACA71A1}" presName="wedge3" presStyleLbl="node1" presStyleIdx="2" presStyleCnt="3"/>
      <dgm:spPr/>
    </dgm:pt>
    <dgm:pt modelId="{BC91A8CD-C2B3-44ED-B527-B5AB5B4B25D6}" type="pres">
      <dgm:prSet presAssocID="{56CE9724-F9F2-4AA3-8989-BD9C8ACA71A1}" presName="dummy3a" presStyleCnt="0"/>
      <dgm:spPr/>
    </dgm:pt>
    <dgm:pt modelId="{9C0B19DB-CD1F-4D0D-BA76-E4F3AB01EA63}" type="pres">
      <dgm:prSet presAssocID="{56CE9724-F9F2-4AA3-8989-BD9C8ACA71A1}" presName="dummy3b" presStyleCnt="0"/>
      <dgm:spPr/>
    </dgm:pt>
    <dgm:pt modelId="{86358A0E-D6E8-4303-9DE4-06F38155240C}" type="pres">
      <dgm:prSet presAssocID="{56CE9724-F9F2-4AA3-8989-BD9C8ACA71A1}" presName="wedge3Tx" presStyleLbl="node1" presStyleIdx="2" presStyleCnt="3">
        <dgm:presLayoutVars>
          <dgm:chMax val="0"/>
          <dgm:chPref val="0"/>
          <dgm:bulletEnabled val="1"/>
        </dgm:presLayoutVars>
      </dgm:prSet>
      <dgm:spPr/>
    </dgm:pt>
    <dgm:pt modelId="{A4A52BED-E1C3-4E3F-8808-FF5E8264E279}" type="pres">
      <dgm:prSet presAssocID="{CB5368F7-D3C0-492A-B43A-744A183B18B2}" presName="arrowWedge1" presStyleLbl="fgSibTrans2D1" presStyleIdx="0" presStyleCnt="3"/>
      <dgm:spPr/>
    </dgm:pt>
    <dgm:pt modelId="{FCB3B1C0-D377-4CBB-A598-717E753599A0}" type="pres">
      <dgm:prSet presAssocID="{77017199-C241-4B74-A0E3-F1C8C6965252}" presName="arrowWedge2" presStyleLbl="fgSibTrans2D1" presStyleIdx="1" presStyleCnt="3"/>
      <dgm:spPr/>
    </dgm:pt>
    <dgm:pt modelId="{F1AE5F81-045E-4FB1-843E-68E24958469F}" type="pres">
      <dgm:prSet presAssocID="{9B3F7EFE-5246-47F7-8070-545A67AE6049}" presName="arrowWedge3" presStyleLbl="fgSibTrans2D1" presStyleIdx="2" presStyleCnt="3"/>
      <dgm:spPr/>
    </dgm:pt>
  </dgm:ptLst>
  <dgm:cxnLst>
    <dgm:cxn modelId="{EC906109-7DCC-4811-9420-C715640DB0F1}" type="presOf" srcId="{243C321B-4A60-4411-A0F5-D6B3556E3280}" destId="{86358A0E-D6E8-4303-9DE4-06F38155240C}" srcOrd="1" destOrd="0" presId="urn:microsoft.com/office/officeart/2005/8/layout/cycle8"/>
    <dgm:cxn modelId="{5A351120-AC92-468A-BA5F-036360D0FAEC}" type="presOf" srcId="{0EC61339-680E-4A0E-831A-6663BD8CAAA6}" destId="{5DD8CB14-3EFE-40C4-A73D-93F786BC087A}" srcOrd="1" destOrd="0" presId="urn:microsoft.com/office/officeart/2005/8/layout/cycle8"/>
    <dgm:cxn modelId="{75F1D234-9D88-4052-B18D-E97C869CF474}" type="presOf" srcId="{56CE9724-F9F2-4AA3-8989-BD9C8ACA71A1}" destId="{F433990C-7D1C-4A66-AE8D-0C1CE3A254E6}" srcOrd="0" destOrd="0" presId="urn:microsoft.com/office/officeart/2005/8/layout/cycle8"/>
    <dgm:cxn modelId="{52566F63-C708-4FDA-9FDE-6FF7223A93CD}" srcId="{56CE9724-F9F2-4AA3-8989-BD9C8ACA71A1}" destId="{CE7B8AB4-D061-4266-9944-102BDD13B7F7}" srcOrd="1" destOrd="0" parTransId="{0D1F3C96-4CEF-45D1-8EEB-00CDECFDD1BE}" sibTransId="{77017199-C241-4B74-A0E3-F1C8C6965252}"/>
    <dgm:cxn modelId="{06948575-082D-44EB-9147-B3828E335830}" type="presOf" srcId="{0EC61339-680E-4A0E-831A-6663BD8CAAA6}" destId="{710AE501-59D5-4AA0-AD52-CFCB5530EFBD}" srcOrd="0" destOrd="0" presId="urn:microsoft.com/office/officeart/2005/8/layout/cycle8"/>
    <dgm:cxn modelId="{8919D1A6-2966-4C9B-9012-EC873B39D529}" type="presOf" srcId="{CE7B8AB4-D061-4266-9944-102BDD13B7F7}" destId="{C9D2F7A1-9DB7-4AD9-A530-A9BA3F49A38D}" srcOrd="1" destOrd="0" presId="urn:microsoft.com/office/officeart/2005/8/layout/cycle8"/>
    <dgm:cxn modelId="{5F9175AD-851E-4B2F-82A3-CADB253FBCAF}" type="presOf" srcId="{CE7B8AB4-D061-4266-9944-102BDD13B7F7}" destId="{1C5469CF-1A60-4120-B948-241965BF93A7}" srcOrd="0" destOrd="0" presId="urn:microsoft.com/office/officeart/2005/8/layout/cycle8"/>
    <dgm:cxn modelId="{5FEC50B8-F1B3-438F-BF27-58089BEC155A}" type="presOf" srcId="{243C321B-4A60-4411-A0F5-D6B3556E3280}" destId="{0AD865D9-E22C-4FF3-95B5-436C6F36A1EA}" srcOrd="0" destOrd="0" presId="urn:microsoft.com/office/officeart/2005/8/layout/cycle8"/>
    <dgm:cxn modelId="{2D21FCBE-5868-47A4-B822-E5210A2E6617}" srcId="{56CE9724-F9F2-4AA3-8989-BD9C8ACA71A1}" destId="{0EC61339-680E-4A0E-831A-6663BD8CAAA6}" srcOrd="0" destOrd="0" parTransId="{6443BD48-1184-46BE-BE85-656AF2D609EF}" sibTransId="{CB5368F7-D3C0-492A-B43A-744A183B18B2}"/>
    <dgm:cxn modelId="{AA6345FA-E1A1-4578-BEEA-E8AC2764F272}" srcId="{56CE9724-F9F2-4AA3-8989-BD9C8ACA71A1}" destId="{243C321B-4A60-4411-A0F5-D6B3556E3280}" srcOrd="2" destOrd="0" parTransId="{A2E19CA8-1F9E-4FD5-AC95-323F31D2F9DC}" sibTransId="{9B3F7EFE-5246-47F7-8070-545A67AE6049}"/>
    <dgm:cxn modelId="{60214282-C018-40D7-88DC-F4F7FE9FB852}" type="presParOf" srcId="{F433990C-7D1C-4A66-AE8D-0C1CE3A254E6}" destId="{710AE501-59D5-4AA0-AD52-CFCB5530EFBD}" srcOrd="0" destOrd="0" presId="urn:microsoft.com/office/officeart/2005/8/layout/cycle8"/>
    <dgm:cxn modelId="{47724020-B94B-48F6-9500-E38F4BE8FE14}" type="presParOf" srcId="{F433990C-7D1C-4A66-AE8D-0C1CE3A254E6}" destId="{FE9B9160-2A51-42B6-A526-42BF8AC208F8}" srcOrd="1" destOrd="0" presId="urn:microsoft.com/office/officeart/2005/8/layout/cycle8"/>
    <dgm:cxn modelId="{CE41BE6F-8AC6-43A9-8ECA-959BDEEB0BE9}" type="presParOf" srcId="{F433990C-7D1C-4A66-AE8D-0C1CE3A254E6}" destId="{7DE9DA95-2682-4C16-821C-54C3C276729D}" srcOrd="2" destOrd="0" presId="urn:microsoft.com/office/officeart/2005/8/layout/cycle8"/>
    <dgm:cxn modelId="{2C2118DD-2BCB-4640-A82B-5827297A0BA7}" type="presParOf" srcId="{F433990C-7D1C-4A66-AE8D-0C1CE3A254E6}" destId="{5DD8CB14-3EFE-40C4-A73D-93F786BC087A}" srcOrd="3" destOrd="0" presId="urn:microsoft.com/office/officeart/2005/8/layout/cycle8"/>
    <dgm:cxn modelId="{63217C1D-5428-44CB-B0AC-D6B243236302}" type="presParOf" srcId="{F433990C-7D1C-4A66-AE8D-0C1CE3A254E6}" destId="{1C5469CF-1A60-4120-B948-241965BF93A7}" srcOrd="4" destOrd="0" presId="urn:microsoft.com/office/officeart/2005/8/layout/cycle8"/>
    <dgm:cxn modelId="{790B7C20-8C59-4095-87E7-899816ED5EF6}" type="presParOf" srcId="{F433990C-7D1C-4A66-AE8D-0C1CE3A254E6}" destId="{63807E01-6B16-49BB-90F7-8B869A1DC4F2}" srcOrd="5" destOrd="0" presId="urn:microsoft.com/office/officeart/2005/8/layout/cycle8"/>
    <dgm:cxn modelId="{9D4B6036-F607-4E90-A2C2-8CE7D058D692}" type="presParOf" srcId="{F433990C-7D1C-4A66-AE8D-0C1CE3A254E6}" destId="{B2005843-F228-4F91-A5F7-6AC4B386E678}" srcOrd="6" destOrd="0" presId="urn:microsoft.com/office/officeart/2005/8/layout/cycle8"/>
    <dgm:cxn modelId="{8AACB67E-A363-407B-BC04-799CAD88E3F9}" type="presParOf" srcId="{F433990C-7D1C-4A66-AE8D-0C1CE3A254E6}" destId="{C9D2F7A1-9DB7-4AD9-A530-A9BA3F49A38D}" srcOrd="7" destOrd="0" presId="urn:microsoft.com/office/officeart/2005/8/layout/cycle8"/>
    <dgm:cxn modelId="{541FBB02-471A-4334-8A8D-E1E781046D4F}" type="presParOf" srcId="{F433990C-7D1C-4A66-AE8D-0C1CE3A254E6}" destId="{0AD865D9-E22C-4FF3-95B5-436C6F36A1EA}" srcOrd="8" destOrd="0" presId="urn:microsoft.com/office/officeart/2005/8/layout/cycle8"/>
    <dgm:cxn modelId="{CA300477-23FF-4F02-9E55-721B6421A276}" type="presParOf" srcId="{F433990C-7D1C-4A66-AE8D-0C1CE3A254E6}" destId="{BC91A8CD-C2B3-44ED-B527-B5AB5B4B25D6}" srcOrd="9" destOrd="0" presId="urn:microsoft.com/office/officeart/2005/8/layout/cycle8"/>
    <dgm:cxn modelId="{3E0E163D-1BFD-4283-A3FE-BAF36AD9FEB9}" type="presParOf" srcId="{F433990C-7D1C-4A66-AE8D-0C1CE3A254E6}" destId="{9C0B19DB-CD1F-4D0D-BA76-E4F3AB01EA63}" srcOrd="10" destOrd="0" presId="urn:microsoft.com/office/officeart/2005/8/layout/cycle8"/>
    <dgm:cxn modelId="{5D8EC1CA-920C-46BA-AC4A-153D8C0DDCA9}" type="presParOf" srcId="{F433990C-7D1C-4A66-AE8D-0C1CE3A254E6}" destId="{86358A0E-D6E8-4303-9DE4-06F38155240C}" srcOrd="11" destOrd="0" presId="urn:microsoft.com/office/officeart/2005/8/layout/cycle8"/>
    <dgm:cxn modelId="{9932A52F-8D72-4E71-A6CE-4DFCE6E90E69}" type="presParOf" srcId="{F433990C-7D1C-4A66-AE8D-0C1CE3A254E6}" destId="{A4A52BED-E1C3-4E3F-8808-FF5E8264E279}" srcOrd="12" destOrd="0" presId="urn:microsoft.com/office/officeart/2005/8/layout/cycle8"/>
    <dgm:cxn modelId="{699AF854-EC02-4DAF-B74E-CB6FC08E1797}" type="presParOf" srcId="{F433990C-7D1C-4A66-AE8D-0C1CE3A254E6}" destId="{FCB3B1C0-D377-4CBB-A598-717E753599A0}" srcOrd="13" destOrd="0" presId="urn:microsoft.com/office/officeart/2005/8/layout/cycle8"/>
    <dgm:cxn modelId="{7B40156A-0C8B-40E4-AB89-5AC2C9F26C1F}" type="presParOf" srcId="{F433990C-7D1C-4A66-AE8D-0C1CE3A254E6}" destId="{F1AE5F81-045E-4FB1-843E-68E24958469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dirty="0"/>
            <a:t>INB</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dirty="0"/>
            <a:t>Desktop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1">
        <dgm:presLayoutVars>
          <dgm:chPref val="3"/>
        </dgm:presLayoutVars>
      </dgm:prSet>
      <dgm:spPr/>
    </dgm:pt>
    <dgm:pt modelId="{4E9A4E9F-2BFE-47DB-9847-09575E80F6AC}" type="pres">
      <dgm:prSet presAssocID="{CDBDAFBA-E950-4065-B52B-E2D95FE9F076}" presName="parTransOne" presStyleCnt="0"/>
      <dgm:spPr/>
    </dgm:pt>
    <dgm:pt modelId="{5FEB33B9-29AC-4746-97F6-305024E2141D}" type="pres">
      <dgm:prSet presAssocID="{CDBDAFBA-E950-4065-B52B-E2D95FE9F076}"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3DA9F33A-B4D2-47E1-9602-360F38122C84}" type="pres">
      <dgm:prSet presAssocID="{5A34B54A-AC9F-48F3-9060-0D12EA4C90F4}" presName="sibSpaceTwo" presStyleCnt="0"/>
      <dgm:spPr/>
    </dgm:pt>
    <dgm:pt modelId="{61965D19-D545-4B10-901F-49ACCABAA8CE}" type="pres">
      <dgm:prSet presAssocID="{B8C7851E-041A-40C0-8FD0-88770A8250CC}" presName="vertTwo" presStyleCnt="0"/>
      <dgm:spPr/>
    </dgm:pt>
    <dgm:pt modelId="{B4B4F854-E732-4FD8-B0EA-87926936AEEA}" type="pres">
      <dgm:prSet presAssocID="{B8C7851E-041A-40C0-8FD0-88770A8250CC}" presName="txTwo" presStyleLbl="node2" presStyleIdx="1" presStyleCnt="2">
        <dgm:presLayoutVars>
          <dgm:chPref val="3"/>
        </dgm:presLayoutVars>
      </dgm:prSet>
      <dgm:spPr/>
    </dgm:pt>
    <dgm:pt modelId="{41A3E3CD-F641-459C-B03F-B1244C199E53}" type="pres">
      <dgm:prSet presAssocID="{B8C7851E-041A-40C0-8FD0-88770A8250CC}" presName="parTransTwo" presStyleCnt="0"/>
      <dgm:spPr/>
    </dgm:pt>
    <dgm:pt modelId="{72D95EE8-A257-4F0D-9E37-B8BD66ED722E}" type="pres">
      <dgm:prSet presAssocID="{B8C7851E-041A-40C0-8FD0-88770A8250CC}" presName="horzTwo" presStyleCnt="0"/>
      <dgm:spPr/>
    </dgm:pt>
    <dgm:pt modelId="{21F39091-FFBC-40BB-8CBD-68D7B8971671}" type="pres">
      <dgm:prSet presAssocID="{2388A05D-D0B6-49F3-9F97-9CEC6A2F9E47}" presName="vertThree" presStyleCnt="0"/>
      <dgm:spPr/>
    </dgm:pt>
    <dgm:pt modelId="{66448F9A-22DC-433F-BCED-0B229D3A514E}" type="pres">
      <dgm:prSet presAssocID="{2388A05D-D0B6-49F3-9F97-9CEC6A2F9E47}" presName="txThree" presStyleLbl="node3" presStyleIdx="1" presStyleCnt="2">
        <dgm:presLayoutVars>
          <dgm:chPref val="3"/>
        </dgm:presLayoutVars>
      </dgm:prSet>
      <dgm:spPr/>
    </dgm:pt>
    <dgm:pt modelId="{3F332FBF-1C01-40B6-9F4A-61CD2543F5F5}" type="pres">
      <dgm:prSet presAssocID="{2388A05D-D0B6-49F3-9F97-9CEC6A2F9E47}" presName="horzThree" presStyleCnt="0"/>
      <dgm:spPr/>
    </dgm:pt>
  </dgm:ptLst>
  <dgm:cxnLst>
    <dgm:cxn modelId="{08EEA605-A2DF-4CF7-8EEE-3148937AD3AB}" type="presOf" srcId="{D580D6F7-0A72-49A6-B644-263E7709EB74}" destId="{E351C15D-F5AC-4020-A698-3D701C28A3CE}"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3B65F252-D72D-4CB0-B830-44CB00E6DFAB}" type="presOf" srcId="{DF9AEB87-0E45-452F-A203-C24C83BA838B}" destId="{6B729865-BBEB-4A49-B9DF-248571AC5902}" srcOrd="0" destOrd="0" presId="urn:microsoft.com/office/officeart/2005/8/layout/architecture"/>
    <dgm:cxn modelId="{1228407B-21B8-447E-975F-F85755D55002}" srcId="{CDBDAFBA-E950-4065-B52B-E2D95FE9F076}" destId="{DF9AEB87-0E45-452F-A203-C24C83BA838B}" srcOrd="0" destOrd="0" parTransId="{BBE515F3-0F88-4587-9E26-75483906B3A1}" sibTransId="{5A34B54A-AC9F-48F3-9060-0D12EA4C90F4}"/>
    <dgm:cxn modelId="{1F28B29C-E4B9-4B22-9A24-C3441D7F4DA8}" type="presOf" srcId="{B8C7851E-041A-40C0-8FD0-88770A8250CC}" destId="{B4B4F854-E732-4FD8-B0EA-87926936AEEA}" srcOrd="0" destOrd="0" presId="urn:microsoft.com/office/officeart/2005/8/layout/architecture"/>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DBDAFBA-E950-4065-B52B-E2D95FE9F076}" destId="{B8C7851E-041A-40C0-8FD0-88770A8250CC}" srcOrd="1" destOrd="0" parTransId="{24DFE608-0A4B-4064-B19D-A13A04DC43ED}" sibTransId="{84EA1BC2-9F3F-40C7-B519-D76DE733A2B1}"/>
    <dgm:cxn modelId="{48C1F9EA-8060-4042-8C96-0A728A0F8903}" type="presOf" srcId="{2388A05D-D0B6-49F3-9F97-9CEC6A2F9E47}" destId="{66448F9A-22DC-433F-BCED-0B229D3A514E}" srcOrd="0" destOrd="0" presId="urn:microsoft.com/office/officeart/2005/8/layout/architecture"/>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9A05CCC4-9CCF-42D0-9B63-82C86965BB0A}" type="presParOf" srcId="{A5AF0135-D9CC-44F4-8A81-E39BEDF01AB7}" destId="{4E9A4E9F-2BFE-47DB-9847-09575E80F6AC}" srcOrd="1" destOrd="0" presId="urn:microsoft.com/office/officeart/2005/8/layout/architecture"/>
    <dgm:cxn modelId="{CEC7B754-41CD-4DFD-BBB5-A2943A008DDB}" type="presParOf" srcId="{A5AF0135-D9CC-44F4-8A81-E39BEDF01AB7}" destId="{5FEB33B9-29AC-4746-97F6-305024E2141D}" srcOrd="2" destOrd="0" presId="urn:microsoft.com/office/officeart/2005/8/layout/architecture"/>
    <dgm:cxn modelId="{24199FDF-8B12-4A80-827C-A11F37A945B9}" type="presParOf" srcId="{5FEB33B9-29AC-4746-97F6-305024E2141D}" destId="{910F03BF-16E5-49C8-91EB-FD8B0482B152}" srcOrd="0" destOrd="0" presId="urn:microsoft.com/office/officeart/2005/8/layout/architecture"/>
    <dgm:cxn modelId="{43100567-D186-48FD-BBEF-9A44726B31F5}" type="presParOf" srcId="{910F03BF-16E5-49C8-91EB-FD8B0482B152}" destId="{6B729865-BBEB-4A49-B9DF-248571AC5902}" srcOrd="0" destOrd="0" presId="urn:microsoft.com/office/officeart/2005/8/layout/architecture"/>
    <dgm:cxn modelId="{C6E56ACE-7DBC-4DFB-9830-CC7DDCC0FDBD}" type="presParOf" srcId="{910F03BF-16E5-49C8-91EB-FD8B0482B152}" destId="{4C11BA84-8886-4B6E-A014-32CBB6316B3F}" srcOrd="1" destOrd="0" presId="urn:microsoft.com/office/officeart/2005/8/layout/architecture"/>
    <dgm:cxn modelId="{14576495-C5DC-42CC-8255-BABF15AACCD1}" type="presParOf" srcId="{910F03BF-16E5-49C8-91EB-FD8B0482B152}" destId="{461DDDB9-31A5-474A-A414-DC664874DD85}" srcOrd="2" destOrd="0" presId="urn:microsoft.com/office/officeart/2005/8/layout/architecture"/>
    <dgm:cxn modelId="{5D3969AD-8B4A-4A62-A5A8-C4AD9B474316}" type="presParOf" srcId="{461DDDB9-31A5-474A-A414-DC664874DD85}" destId="{AFF8A458-DBF4-46A7-ABA4-B4178BC64F64}" srcOrd="0" destOrd="0" presId="urn:microsoft.com/office/officeart/2005/8/layout/architecture"/>
    <dgm:cxn modelId="{508523CC-2258-436D-B85F-27EA764DB521}" type="presParOf" srcId="{AFF8A458-DBF4-46A7-ABA4-B4178BC64F64}" destId="{E351C15D-F5AC-4020-A698-3D701C28A3CE}" srcOrd="0" destOrd="0" presId="urn:microsoft.com/office/officeart/2005/8/layout/architecture"/>
    <dgm:cxn modelId="{99F15611-570A-4E53-B2BF-79EF126D92B0}" type="presParOf" srcId="{AFF8A458-DBF4-46A7-ABA4-B4178BC64F64}" destId="{F486FEC3-77E8-423D-93C5-1C9896432268}" srcOrd="1" destOrd="0" presId="urn:microsoft.com/office/officeart/2005/8/layout/architecture"/>
    <dgm:cxn modelId="{F968A878-C911-4D73-A09A-A7581C54E19C}" type="presParOf" srcId="{5FEB33B9-29AC-4746-97F6-305024E2141D}" destId="{3DA9F33A-B4D2-47E1-9602-360F38122C84}" srcOrd="1" destOrd="0" presId="urn:microsoft.com/office/officeart/2005/8/layout/architecture"/>
    <dgm:cxn modelId="{B656869C-2FD9-4980-A29D-09B0488BE8DE}" type="presParOf" srcId="{5FEB33B9-29AC-4746-97F6-305024E2141D}" destId="{61965D19-D545-4B10-901F-49ACCABAA8CE}" srcOrd="2" destOrd="0" presId="urn:microsoft.com/office/officeart/2005/8/layout/architecture"/>
    <dgm:cxn modelId="{7FC2B1BF-49F3-4FA2-B842-4B5112DBFE41}" type="presParOf" srcId="{61965D19-D545-4B10-901F-49ACCABAA8CE}" destId="{B4B4F854-E732-4FD8-B0EA-87926936AEEA}" srcOrd="0" destOrd="0" presId="urn:microsoft.com/office/officeart/2005/8/layout/architecture"/>
    <dgm:cxn modelId="{5ABBD1C4-0643-458F-8A0A-04B5710DB30D}" type="presParOf" srcId="{61965D19-D545-4B10-901F-49ACCABAA8CE}" destId="{41A3E3CD-F641-459C-B03F-B1244C199E53}" srcOrd="1" destOrd="0" presId="urn:microsoft.com/office/officeart/2005/8/layout/architecture"/>
    <dgm:cxn modelId="{9DC82EDA-FD50-4001-8491-9A13E642626F}" type="presParOf" srcId="{61965D19-D545-4B10-901F-49ACCABAA8CE}" destId="{72D95EE8-A257-4F0D-9E37-B8BD66ED722E}" srcOrd="2" destOrd="0" presId="urn:microsoft.com/office/officeart/2005/8/layout/architecture"/>
    <dgm:cxn modelId="{BDD6431C-0B3C-41FE-A8E6-5C4AC4A6AFE7}" type="presParOf" srcId="{72D95EE8-A257-4F0D-9E37-B8BD66ED722E}" destId="{21F39091-FFBC-40BB-8CBD-68D7B8971671}" srcOrd="0" destOrd="0" presId="urn:microsoft.com/office/officeart/2005/8/layout/architecture"/>
    <dgm:cxn modelId="{B8B0A0F4-0F70-49F6-B28D-678E122CEC85}" type="presParOf" srcId="{21F39091-FFBC-40BB-8CBD-68D7B8971671}" destId="{66448F9A-22DC-433F-BCED-0B229D3A514E}" srcOrd="0" destOrd="0" presId="urn:microsoft.com/office/officeart/2005/8/layout/architecture"/>
    <dgm:cxn modelId="{990E0212-A3D4-453C-BA6D-C1E339DFA684}" type="presParOf" srcId="{21F39091-FFBC-40BB-8CBD-68D7B8971671}" destId="{3F332FBF-1C01-40B6-9F4A-61CD2543F5F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strike="sngStrike" dirty="0"/>
            <a:t>INB</a:t>
          </a:r>
        </a:p>
        <a:p>
          <a:r>
            <a:rPr lang="en-US" b="1" strike="noStrike" dirty="0"/>
            <a:t>Admin Pages</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strike="sngStrike" dirty="0"/>
            <a:t>Desktop</a:t>
          </a:r>
          <a:r>
            <a:rPr lang="en-US" dirty="0"/>
            <a:t> </a:t>
          </a:r>
        </a:p>
        <a:p>
          <a:r>
            <a:rPr lang="en-US" b="1" dirty="0"/>
            <a:t>Web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1">
        <dgm:presLayoutVars>
          <dgm:chPref val="3"/>
        </dgm:presLayoutVars>
      </dgm:prSet>
      <dgm:spPr/>
    </dgm:pt>
    <dgm:pt modelId="{4E9A4E9F-2BFE-47DB-9847-09575E80F6AC}" type="pres">
      <dgm:prSet presAssocID="{CDBDAFBA-E950-4065-B52B-E2D95FE9F076}" presName="parTransOne" presStyleCnt="0"/>
      <dgm:spPr/>
    </dgm:pt>
    <dgm:pt modelId="{5FEB33B9-29AC-4746-97F6-305024E2141D}" type="pres">
      <dgm:prSet presAssocID="{CDBDAFBA-E950-4065-B52B-E2D95FE9F076}"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3DA9F33A-B4D2-47E1-9602-360F38122C84}" type="pres">
      <dgm:prSet presAssocID="{5A34B54A-AC9F-48F3-9060-0D12EA4C90F4}" presName="sibSpaceTwo" presStyleCnt="0"/>
      <dgm:spPr/>
    </dgm:pt>
    <dgm:pt modelId="{61965D19-D545-4B10-901F-49ACCABAA8CE}" type="pres">
      <dgm:prSet presAssocID="{B8C7851E-041A-40C0-8FD0-88770A8250CC}" presName="vertTwo" presStyleCnt="0"/>
      <dgm:spPr/>
    </dgm:pt>
    <dgm:pt modelId="{B4B4F854-E732-4FD8-B0EA-87926936AEEA}" type="pres">
      <dgm:prSet presAssocID="{B8C7851E-041A-40C0-8FD0-88770A8250CC}" presName="txTwo" presStyleLbl="node2" presStyleIdx="1" presStyleCnt="2">
        <dgm:presLayoutVars>
          <dgm:chPref val="3"/>
        </dgm:presLayoutVars>
      </dgm:prSet>
      <dgm:spPr/>
    </dgm:pt>
    <dgm:pt modelId="{41A3E3CD-F641-459C-B03F-B1244C199E53}" type="pres">
      <dgm:prSet presAssocID="{B8C7851E-041A-40C0-8FD0-88770A8250CC}" presName="parTransTwo" presStyleCnt="0"/>
      <dgm:spPr/>
    </dgm:pt>
    <dgm:pt modelId="{72D95EE8-A257-4F0D-9E37-B8BD66ED722E}" type="pres">
      <dgm:prSet presAssocID="{B8C7851E-041A-40C0-8FD0-88770A8250CC}" presName="horzTwo" presStyleCnt="0"/>
      <dgm:spPr/>
    </dgm:pt>
    <dgm:pt modelId="{21F39091-FFBC-40BB-8CBD-68D7B8971671}" type="pres">
      <dgm:prSet presAssocID="{2388A05D-D0B6-49F3-9F97-9CEC6A2F9E47}" presName="vertThree" presStyleCnt="0"/>
      <dgm:spPr/>
    </dgm:pt>
    <dgm:pt modelId="{66448F9A-22DC-433F-BCED-0B229D3A514E}" type="pres">
      <dgm:prSet presAssocID="{2388A05D-D0B6-49F3-9F97-9CEC6A2F9E47}" presName="txThree" presStyleLbl="node3" presStyleIdx="1" presStyleCnt="2">
        <dgm:presLayoutVars>
          <dgm:chPref val="3"/>
        </dgm:presLayoutVars>
      </dgm:prSet>
      <dgm:spPr/>
    </dgm:pt>
    <dgm:pt modelId="{3F332FBF-1C01-40B6-9F4A-61CD2543F5F5}" type="pres">
      <dgm:prSet presAssocID="{2388A05D-D0B6-49F3-9F97-9CEC6A2F9E47}" presName="horzThree" presStyleCnt="0"/>
      <dgm:spPr/>
    </dgm:pt>
  </dgm:ptLst>
  <dgm:cxnLst>
    <dgm:cxn modelId="{08EEA605-A2DF-4CF7-8EEE-3148937AD3AB}" type="presOf" srcId="{D580D6F7-0A72-49A6-B644-263E7709EB74}" destId="{E351C15D-F5AC-4020-A698-3D701C28A3CE}"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3B65F252-D72D-4CB0-B830-44CB00E6DFAB}" type="presOf" srcId="{DF9AEB87-0E45-452F-A203-C24C83BA838B}" destId="{6B729865-BBEB-4A49-B9DF-248571AC5902}" srcOrd="0" destOrd="0" presId="urn:microsoft.com/office/officeart/2005/8/layout/architecture"/>
    <dgm:cxn modelId="{1228407B-21B8-447E-975F-F85755D55002}" srcId="{CDBDAFBA-E950-4065-B52B-E2D95FE9F076}" destId="{DF9AEB87-0E45-452F-A203-C24C83BA838B}" srcOrd="0" destOrd="0" parTransId="{BBE515F3-0F88-4587-9E26-75483906B3A1}" sibTransId="{5A34B54A-AC9F-48F3-9060-0D12EA4C90F4}"/>
    <dgm:cxn modelId="{1F28B29C-E4B9-4B22-9A24-C3441D7F4DA8}" type="presOf" srcId="{B8C7851E-041A-40C0-8FD0-88770A8250CC}" destId="{B4B4F854-E732-4FD8-B0EA-87926936AEEA}" srcOrd="0" destOrd="0" presId="urn:microsoft.com/office/officeart/2005/8/layout/architecture"/>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DBDAFBA-E950-4065-B52B-E2D95FE9F076}" destId="{B8C7851E-041A-40C0-8FD0-88770A8250CC}" srcOrd="1" destOrd="0" parTransId="{24DFE608-0A4B-4064-B19D-A13A04DC43ED}" sibTransId="{84EA1BC2-9F3F-40C7-B519-D76DE733A2B1}"/>
    <dgm:cxn modelId="{48C1F9EA-8060-4042-8C96-0A728A0F8903}" type="presOf" srcId="{2388A05D-D0B6-49F3-9F97-9CEC6A2F9E47}" destId="{66448F9A-22DC-433F-BCED-0B229D3A514E}" srcOrd="0" destOrd="0" presId="urn:microsoft.com/office/officeart/2005/8/layout/architecture"/>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9A05CCC4-9CCF-42D0-9B63-82C86965BB0A}" type="presParOf" srcId="{A5AF0135-D9CC-44F4-8A81-E39BEDF01AB7}" destId="{4E9A4E9F-2BFE-47DB-9847-09575E80F6AC}" srcOrd="1" destOrd="0" presId="urn:microsoft.com/office/officeart/2005/8/layout/architecture"/>
    <dgm:cxn modelId="{CEC7B754-41CD-4DFD-BBB5-A2943A008DDB}" type="presParOf" srcId="{A5AF0135-D9CC-44F4-8A81-E39BEDF01AB7}" destId="{5FEB33B9-29AC-4746-97F6-305024E2141D}" srcOrd="2" destOrd="0" presId="urn:microsoft.com/office/officeart/2005/8/layout/architecture"/>
    <dgm:cxn modelId="{24199FDF-8B12-4A80-827C-A11F37A945B9}" type="presParOf" srcId="{5FEB33B9-29AC-4746-97F6-305024E2141D}" destId="{910F03BF-16E5-49C8-91EB-FD8B0482B152}" srcOrd="0" destOrd="0" presId="urn:microsoft.com/office/officeart/2005/8/layout/architecture"/>
    <dgm:cxn modelId="{43100567-D186-48FD-BBEF-9A44726B31F5}" type="presParOf" srcId="{910F03BF-16E5-49C8-91EB-FD8B0482B152}" destId="{6B729865-BBEB-4A49-B9DF-248571AC5902}" srcOrd="0" destOrd="0" presId="urn:microsoft.com/office/officeart/2005/8/layout/architecture"/>
    <dgm:cxn modelId="{C6E56ACE-7DBC-4DFB-9830-CC7DDCC0FDBD}" type="presParOf" srcId="{910F03BF-16E5-49C8-91EB-FD8B0482B152}" destId="{4C11BA84-8886-4B6E-A014-32CBB6316B3F}" srcOrd="1" destOrd="0" presId="urn:microsoft.com/office/officeart/2005/8/layout/architecture"/>
    <dgm:cxn modelId="{14576495-C5DC-42CC-8255-BABF15AACCD1}" type="presParOf" srcId="{910F03BF-16E5-49C8-91EB-FD8B0482B152}" destId="{461DDDB9-31A5-474A-A414-DC664874DD85}" srcOrd="2" destOrd="0" presId="urn:microsoft.com/office/officeart/2005/8/layout/architecture"/>
    <dgm:cxn modelId="{5D3969AD-8B4A-4A62-A5A8-C4AD9B474316}" type="presParOf" srcId="{461DDDB9-31A5-474A-A414-DC664874DD85}" destId="{AFF8A458-DBF4-46A7-ABA4-B4178BC64F64}" srcOrd="0" destOrd="0" presId="urn:microsoft.com/office/officeart/2005/8/layout/architecture"/>
    <dgm:cxn modelId="{508523CC-2258-436D-B85F-27EA764DB521}" type="presParOf" srcId="{AFF8A458-DBF4-46A7-ABA4-B4178BC64F64}" destId="{E351C15D-F5AC-4020-A698-3D701C28A3CE}" srcOrd="0" destOrd="0" presId="urn:microsoft.com/office/officeart/2005/8/layout/architecture"/>
    <dgm:cxn modelId="{99F15611-570A-4E53-B2BF-79EF126D92B0}" type="presParOf" srcId="{AFF8A458-DBF4-46A7-ABA4-B4178BC64F64}" destId="{F486FEC3-77E8-423D-93C5-1C9896432268}" srcOrd="1" destOrd="0" presId="urn:microsoft.com/office/officeart/2005/8/layout/architecture"/>
    <dgm:cxn modelId="{F968A878-C911-4D73-A09A-A7581C54E19C}" type="presParOf" srcId="{5FEB33B9-29AC-4746-97F6-305024E2141D}" destId="{3DA9F33A-B4D2-47E1-9602-360F38122C84}" srcOrd="1" destOrd="0" presId="urn:microsoft.com/office/officeart/2005/8/layout/architecture"/>
    <dgm:cxn modelId="{B656869C-2FD9-4980-A29D-09B0488BE8DE}" type="presParOf" srcId="{5FEB33B9-29AC-4746-97F6-305024E2141D}" destId="{61965D19-D545-4B10-901F-49ACCABAA8CE}" srcOrd="2" destOrd="0" presId="urn:microsoft.com/office/officeart/2005/8/layout/architecture"/>
    <dgm:cxn modelId="{7FC2B1BF-49F3-4FA2-B842-4B5112DBFE41}" type="presParOf" srcId="{61965D19-D545-4B10-901F-49ACCABAA8CE}" destId="{B4B4F854-E732-4FD8-B0EA-87926936AEEA}" srcOrd="0" destOrd="0" presId="urn:microsoft.com/office/officeart/2005/8/layout/architecture"/>
    <dgm:cxn modelId="{5ABBD1C4-0643-458F-8A0A-04B5710DB30D}" type="presParOf" srcId="{61965D19-D545-4B10-901F-49ACCABAA8CE}" destId="{41A3E3CD-F641-459C-B03F-B1244C199E53}" srcOrd="1" destOrd="0" presId="urn:microsoft.com/office/officeart/2005/8/layout/architecture"/>
    <dgm:cxn modelId="{9DC82EDA-FD50-4001-8491-9A13E642626F}" type="presParOf" srcId="{61965D19-D545-4B10-901F-49ACCABAA8CE}" destId="{72D95EE8-A257-4F0D-9E37-B8BD66ED722E}" srcOrd="2" destOrd="0" presId="urn:microsoft.com/office/officeart/2005/8/layout/architecture"/>
    <dgm:cxn modelId="{BDD6431C-0B3C-41FE-A8E6-5C4AC4A6AFE7}" type="presParOf" srcId="{72D95EE8-A257-4F0D-9E37-B8BD66ED722E}" destId="{21F39091-FFBC-40BB-8CBD-68D7B8971671}" srcOrd="0" destOrd="0" presId="urn:microsoft.com/office/officeart/2005/8/layout/architecture"/>
    <dgm:cxn modelId="{B8B0A0F4-0F70-49F6-B28D-678E122CEC85}" type="presParOf" srcId="{21F39091-FFBC-40BB-8CBD-68D7B8971671}" destId="{66448F9A-22DC-433F-BCED-0B229D3A514E}" srcOrd="0" destOrd="0" presId="urn:microsoft.com/office/officeart/2005/8/layout/architecture"/>
    <dgm:cxn modelId="{990E0212-A3D4-453C-BA6D-C1E339DFA684}" type="presParOf" srcId="{21F39091-FFBC-40BB-8CBD-68D7B8971671}" destId="{3F332FBF-1C01-40B6-9F4A-61CD2543F5F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strike="sngStrike" dirty="0"/>
            <a:t>INB</a:t>
          </a:r>
        </a:p>
        <a:p>
          <a:r>
            <a:rPr lang="en-US" b="1" strike="noStrike" dirty="0"/>
            <a:t>Admin Pages</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strike="sngStrike" dirty="0"/>
            <a:t>Desktop</a:t>
          </a:r>
          <a:r>
            <a:rPr lang="en-US" dirty="0"/>
            <a:t> </a:t>
          </a:r>
        </a:p>
        <a:p>
          <a:r>
            <a:rPr lang="en-US" b="1" dirty="0"/>
            <a:t>Web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1">
        <dgm:presLayoutVars>
          <dgm:chPref val="3"/>
        </dgm:presLayoutVars>
      </dgm:prSet>
      <dgm:spPr/>
    </dgm:pt>
    <dgm:pt modelId="{4E9A4E9F-2BFE-47DB-9847-09575E80F6AC}" type="pres">
      <dgm:prSet presAssocID="{CDBDAFBA-E950-4065-B52B-E2D95FE9F076}" presName="parTransOne" presStyleCnt="0"/>
      <dgm:spPr/>
    </dgm:pt>
    <dgm:pt modelId="{5FEB33B9-29AC-4746-97F6-305024E2141D}" type="pres">
      <dgm:prSet presAssocID="{CDBDAFBA-E950-4065-B52B-E2D95FE9F076}"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3DA9F33A-B4D2-47E1-9602-360F38122C84}" type="pres">
      <dgm:prSet presAssocID="{5A34B54A-AC9F-48F3-9060-0D12EA4C90F4}" presName="sibSpaceTwo" presStyleCnt="0"/>
      <dgm:spPr/>
    </dgm:pt>
    <dgm:pt modelId="{61965D19-D545-4B10-901F-49ACCABAA8CE}" type="pres">
      <dgm:prSet presAssocID="{B8C7851E-041A-40C0-8FD0-88770A8250CC}" presName="vertTwo" presStyleCnt="0"/>
      <dgm:spPr/>
    </dgm:pt>
    <dgm:pt modelId="{B4B4F854-E732-4FD8-B0EA-87926936AEEA}" type="pres">
      <dgm:prSet presAssocID="{B8C7851E-041A-40C0-8FD0-88770A8250CC}" presName="txTwo" presStyleLbl="node2" presStyleIdx="1" presStyleCnt="2">
        <dgm:presLayoutVars>
          <dgm:chPref val="3"/>
        </dgm:presLayoutVars>
      </dgm:prSet>
      <dgm:spPr/>
    </dgm:pt>
    <dgm:pt modelId="{41A3E3CD-F641-459C-B03F-B1244C199E53}" type="pres">
      <dgm:prSet presAssocID="{B8C7851E-041A-40C0-8FD0-88770A8250CC}" presName="parTransTwo" presStyleCnt="0"/>
      <dgm:spPr/>
    </dgm:pt>
    <dgm:pt modelId="{72D95EE8-A257-4F0D-9E37-B8BD66ED722E}" type="pres">
      <dgm:prSet presAssocID="{B8C7851E-041A-40C0-8FD0-88770A8250CC}" presName="horzTwo" presStyleCnt="0"/>
      <dgm:spPr/>
    </dgm:pt>
    <dgm:pt modelId="{21F39091-FFBC-40BB-8CBD-68D7B8971671}" type="pres">
      <dgm:prSet presAssocID="{2388A05D-D0B6-49F3-9F97-9CEC6A2F9E47}" presName="vertThree" presStyleCnt="0"/>
      <dgm:spPr/>
    </dgm:pt>
    <dgm:pt modelId="{66448F9A-22DC-433F-BCED-0B229D3A514E}" type="pres">
      <dgm:prSet presAssocID="{2388A05D-D0B6-49F3-9F97-9CEC6A2F9E47}" presName="txThree" presStyleLbl="node3" presStyleIdx="1" presStyleCnt="2">
        <dgm:presLayoutVars>
          <dgm:chPref val="3"/>
        </dgm:presLayoutVars>
      </dgm:prSet>
      <dgm:spPr/>
    </dgm:pt>
    <dgm:pt modelId="{3F332FBF-1C01-40B6-9F4A-61CD2543F5F5}" type="pres">
      <dgm:prSet presAssocID="{2388A05D-D0B6-49F3-9F97-9CEC6A2F9E47}" presName="horzThree" presStyleCnt="0"/>
      <dgm:spPr/>
    </dgm:pt>
  </dgm:ptLst>
  <dgm:cxnLst>
    <dgm:cxn modelId="{08EEA605-A2DF-4CF7-8EEE-3148937AD3AB}" type="presOf" srcId="{D580D6F7-0A72-49A6-B644-263E7709EB74}" destId="{E351C15D-F5AC-4020-A698-3D701C28A3CE}"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3B65F252-D72D-4CB0-B830-44CB00E6DFAB}" type="presOf" srcId="{DF9AEB87-0E45-452F-A203-C24C83BA838B}" destId="{6B729865-BBEB-4A49-B9DF-248571AC5902}" srcOrd="0" destOrd="0" presId="urn:microsoft.com/office/officeart/2005/8/layout/architecture"/>
    <dgm:cxn modelId="{1228407B-21B8-447E-975F-F85755D55002}" srcId="{CDBDAFBA-E950-4065-B52B-E2D95FE9F076}" destId="{DF9AEB87-0E45-452F-A203-C24C83BA838B}" srcOrd="0" destOrd="0" parTransId="{BBE515F3-0F88-4587-9E26-75483906B3A1}" sibTransId="{5A34B54A-AC9F-48F3-9060-0D12EA4C90F4}"/>
    <dgm:cxn modelId="{1F28B29C-E4B9-4B22-9A24-C3441D7F4DA8}" type="presOf" srcId="{B8C7851E-041A-40C0-8FD0-88770A8250CC}" destId="{B4B4F854-E732-4FD8-B0EA-87926936AEEA}" srcOrd="0" destOrd="0" presId="urn:microsoft.com/office/officeart/2005/8/layout/architecture"/>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DBDAFBA-E950-4065-B52B-E2D95FE9F076}" destId="{B8C7851E-041A-40C0-8FD0-88770A8250CC}" srcOrd="1" destOrd="0" parTransId="{24DFE608-0A4B-4064-B19D-A13A04DC43ED}" sibTransId="{84EA1BC2-9F3F-40C7-B519-D76DE733A2B1}"/>
    <dgm:cxn modelId="{48C1F9EA-8060-4042-8C96-0A728A0F8903}" type="presOf" srcId="{2388A05D-D0B6-49F3-9F97-9CEC6A2F9E47}" destId="{66448F9A-22DC-433F-BCED-0B229D3A514E}" srcOrd="0" destOrd="0" presId="urn:microsoft.com/office/officeart/2005/8/layout/architecture"/>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9A05CCC4-9CCF-42D0-9B63-82C86965BB0A}" type="presParOf" srcId="{A5AF0135-D9CC-44F4-8A81-E39BEDF01AB7}" destId="{4E9A4E9F-2BFE-47DB-9847-09575E80F6AC}" srcOrd="1" destOrd="0" presId="urn:microsoft.com/office/officeart/2005/8/layout/architecture"/>
    <dgm:cxn modelId="{CEC7B754-41CD-4DFD-BBB5-A2943A008DDB}" type="presParOf" srcId="{A5AF0135-D9CC-44F4-8A81-E39BEDF01AB7}" destId="{5FEB33B9-29AC-4746-97F6-305024E2141D}" srcOrd="2" destOrd="0" presId="urn:microsoft.com/office/officeart/2005/8/layout/architecture"/>
    <dgm:cxn modelId="{24199FDF-8B12-4A80-827C-A11F37A945B9}" type="presParOf" srcId="{5FEB33B9-29AC-4746-97F6-305024E2141D}" destId="{910F03BF-16E5-49C8-91EB-FD8B0482B152}" srcOrd="0" destOrd="0" presId="urn:microsoft.com/office/officeart/2005/8/layout/architecture"/>
    <dgm:cxn modelId="{43100567-D186-48FD-BBEF-9A44726B31F5}" type="presParOf" srcId="{910F03BF-16E5-49C8-91EB-FD8B0482B152}" destId="{6B729865-BBEB-4A49-B9DF-248571AC5902}" srcOrd="0" destOrd="0" presId="urn:microsoft.com/office/officeart/2005/8/layout/architecture"/>
    <dgm:cxn modelId="{C6E56ACE-7DBC-4DFB-9830-CC7DDCC0FDBD}" type="presParOf" srcId="{910F03BF-16E5-49C8-91EB-FD8B0482B152}" destId="{4C11BA84-8886-4B6E-A014-32CBB6316B3F}" srcOrd="1" destOrd="0" presId="urn:microsoft.com/office/officeart/2005/8/layout/architecture"/>
    <dgm:cxn modelId="{14576495-C5DC-42CC-8255-BABF15AACCD1}" type="presParOf" srcId="{910F03BF-16E5-49C8-91EB-FD8B0482B152}" destId="{461DDDB9-31A5-474A-A414-DC664874DD85}" srcOrd="2" destOrd="0" presId="urn:microsoft.com/office/officeart/2005/8/layout/architecture"/>
    <dgm:cxn modelId="{5D3969AD-8B4A-4A62-A5A8-C4AD9B474316}" type="presParOf" srcId="{461DDDB9-31A5-474A-A414-DC664874DD85}" destId="{AFF8A458-DBF4-46A7-ABA4-B4178BC64F64}" srcOrd="0" destOrd="0" presId="urn:microsoft.com/office/officeart/2005/8/layout/architecture"/>
    <dgm:cxn modelId="{508523CC-2258-436D-B85F-27EA764DB521}" type="presParOf" srcId="{AFF8A458-DBF4-46A7-ABA4-B4178BC64F64}" destId="{E351C15D-F5AC-4020-A698-3D701C28A3CE}" srcOrd="0" destOrd="0" presId="urn:microsoft.com/office/officeart/2005/8/layout/architecture"/>
    <dgm:cxn modelId="{99F15611-570A-4E53-B2BF-79EF126D92B0}" type="presParOf" srcId="{AFF8A458-DBF4-46A7-ABA4-B4178BC64F64}" destId="{F486FEC3-77E8-423D-93C5-1C9896432268}" srcOrd="1" destOrd="0" presId="urn:microsoft.com/office/officeart/2005/8/layout/architecture"/>
    <dgm:cxn modelId="{F968A878-C911-4D73-A09A-A7581C54E19C}" type="presParOf" srcId="{5FEB33B9-29AC-4746-97F6-305024E2141D}" destId="{3DA9F33A-B4D2-47E1-9602-360F38122C84}" srcOrd="1" destOrd="0" presId="urn:microsoft.com/office/officeart/2005/8/layout/architecture"/>
    <dgm:cxn modelId="{B656869C-2FD9-4980-A29D-09B0488BE8DE}" type="presParOf" srcId="{5FEB33B9-29AC-4746-97F6-305024E2141D}" destId="{61965D19-D545-4B10-901F-49ACCABAA8CE}" srcOrd="2" destOrd="0" presId="urn:microsoft.com/office/officeart/2005/8/layout/architecture"/>
    <dgm:cxn modelId="{7FC2B1BF-49F3-4FA2-B842-4B5112DBFE41}" type="presParOf" srcId="{61965D19-D545-4B10-901F-49ACCABAA8CE}" destId="{B4B4F854-E732-4FD8-B0EA-87926936AEEA}" srcOrd="0" destOrd="0" presId="urn:microsoft.com/office/officeart/2005/8/layout/architecture"/>
    <dgm:cxn modelId="{5ABBD1C4-0643-458F-8A0A-04B5710DB30D}" type="presParOf" srcId="{61965D19-D545-4B10-901F-49ACCABAA8CE}" destId="{41A3E3CD-F641-459C-B03F-B1244C199E53}" srcOrd="1" destOrd="0" presId="urn:microsoft.com/office/officeart/2005/8/layout/architecture"/>
    <dgm:cxn modelId="{9DC82EDA-FD50-4001-8491-9A13E642626F}" type="presParOf" srcId="{61965D19-D545-4B10-901F-49ACCABAA8CE}" destId="{72D95EE8-A257-4F0D-9E37-B8BD66ED722E}" srcOrd="2" destOrd="0" presId="urn:microsoft.com/office/officeart/2005/8/layout/architecture"/>
    <dgm:cxn modelId="{BDD6431C-0B3C-41FE-A8E6-5C4AC4A6AFE7}" type="presParOf" srcId="{72D95EE8-A257-4F0D-9E37-B8BD66ED722E}" destId="{21F39091-FFBC-40BB-8CBD-68D7B8971671}" srcOrd="0" destOrd="0" presId="urn:microsoft.com/office/officeart/2005/8/layout/architecture"/>
    <dgm:cxn modelId="{B8B0A0F4-0F70-49F6-B28D-678E122CEC85}" type="presParOf" srcId="{21F39091-FFBC-40BB-8CBD-68D7B8971671}" destId="{66448F9A-22DC-433F-BCED-0B229D3A514E}" srcOrd="0" destOrd="0" presId="urn:microsoft.com/office/officeart/2005/8/layout/architecture"/>
    <dgm:cxn modelId="{990E0212-A3D4-453C-BA6D-C1E339DFA684}" type="presParOf" srcId="{21F39091-FFBC-40BB-8CBD-68D7B8971671}" destId="{3F332FBF-1C01-40B6-9F4A-61CD2543F5F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93AB14-28C6-4B4A-A50D-8FDAB1D89BFE}" type="doc">
      <dgm:prSet loTypeId="urn:microsoft.com/office/officeart/2005/8/layout/architecture" loCatId="hierarchy" qsTypeId="urn:microsoft.com/office/officeart/2005/8/quickstyle/simple1" qsCatId="simple" csTypeId="urn:microsoft.com/office/officeart/2005/8/colors/colorful5" csCatId="colorful" phldr="1"/>
      <dgm:spPr/>
      <dgm:t>
        <a:bodyPr/>
        <a:lstStyle/>
        <a:p>
          <a:endParaRPr lang="en-US"/>
        </a:p>
      </dgm:t>
    </dgm:pt>
    <dgm:pt modelId="{CDBDAFBA-E950-4065-B52B-E2D95FE9F076}">
      <dgm:prSet phldrT="[Text]"/>
      <dgm:spPr/>
      <dgm:t>
        <a:bodyPr/>
        <a:lstStyle/>
        <a:p>
          <a:r>
            <a:rPr lang="en-US" dirty="0"/>
            <a:t>Oracle Database</a:t>
          </a:r>
        </a:p>
      </dgm:t>
    </dgm:pt>
    <dgm:pt modelId="{42CDC59D-FFFE-4734-B2CF-360368F5ABF6}" type="parTrans" cxnId="{7D42399F-E5E4-4825-9E9A-CC4E62A6D003}">
      <dgm:prSet/>
      <dgm:spPr/>
      <dgm:t>
        <a:bodyPr/>
        <a:lstStyle/>
        <a:p>
          <a:endParaRPr lang="en-US"/>
        </a:p>
      </dgm:t>
    </dgm:pt>
    <dgm:pt modelId="{5AC7AC5D-5B30-4F90-9700-FC8DD2D0E01E}" type="sibTrans" cxnId="{7D42399F-E5E4-4825-9E9A-CC4E62A6D003}">
      <dgm:prSet/>
      <dgm:spPr/>
      <dgm:t>
        <a:bodyPr/>
        <a:lstStyle/>
        <a:p>
          <a:endParaRPr lang="en-US"/>
        </a:p>
      </dgm:t>
    </dgm:pt>
    <dgm:pt modelId="{DF9AEB87-0E45-452F-A203-C24C83BA838B}">
      <dgm:prSet phldrT="[Text]"/>
      <dgm:spPr/>
      <dgm:t>
        <a:bodyPr/>
        <a:lstStyle/>
        <a:p>
          <a:r>
            <a:rPr lang="en-US" strike="sngStrike" dirty="0"/>
            <a:t>INB</a:t>
          </a:r>
        </a:p>
        <a:p>
          <a:r>
            <a:rPr lang="en-US" b="1" strike="noStrike" dirty="0"/>
            <a:t>Admin Pages</a:t>
          </a:r>
        </a:p>
      </dgm:t>
    </dgm:pt>
    <dgm:pt modelId="{BBE515F3-0F88-4587-9E26-75483906B3A1}" type="parTrans" cxnId="{1228407B-21B8-447E-975F-F85755D55002}">
      <dgm:prSet/>
      <dgm:spPr/>
      <dgm:t>
        <a:bodyPr/>
        <a:lstStyle/>
        <a:p>
          <a:endParaRPr lang="en-US"/>
        </a:p>
      </dgm:t>
    </dgm:pt>
    <dgm:pt modelId="{5A34B54A-AC9F-48F3-9060-0D12EA4C90F4}" type="sibTrans" cxnId="{1228407B-21B8-447E-975F-F85755D55002}">
      <dgm:prSet/>
      <dgm:spPr/>
      <dgm:t>
        <a:bodyPr/>
        <a:lstStyle/>
        <a:p>
          <a:endParaRPr lang="en-US"/>
        </a:p>
      </dgm:t>
    </dgm:pt>
    <dgm:pt modelId="{D580D6F7-0A72-49A6-B644-263E7709EB74}">
      <dgm:prSet phldrT="[Text]"/>
      <dgm:spPr/>
      <dgm:t>
        <a:bodyPr/>
        <a:lstStyle/>
        <a:p>
          <a:r>
            <a:rPr lang="en-US" strike="sngStrike" dirty="0"/>
            <a:t>Desktop</a:t>
          </a:r>
          <a:r>
            <a:rPr lang="en-US" dirty="0"/>
            <a:t> </a:t>
          </a:r>
        </a:p>
        <a:p>
          <a:r>
            <a:rPr lang="en-US" b="1" dirty="0"/>
            <a:t>Web Client</a:t>
          </a:r>
        </a:p>
      </dgm:t>
    </dgm:pt>
    <dgm:pt modelId="{FC7CA496-A745-42C2-AE48-E975EA09E50A}" type="parTrans" cxnId="{9C5E7CB8-3FAC-4B66-AD77-B8CF2DCC16F7}">
      <dgm:prSet/>
      <dgm:spPr/>
      <dgm:t>
        <a:bodyPr/>
        <a:lstStyle/>
        <a:p>
          <a:endParaRPr lang="en-US"/>
        </a:p>
      </dgm:t>
    </dgm:pt>
    <dgm:pt modelId="{13ED2013-A766-45BA-BBBC-6C069C93BFE9}" type="sibTrans" cxnId="{9C5E7CB8-3FAC-4B66-AD77-B8CF2DCC16F7}">
      <dgm:prSet/>
      <dgm:spPr/>
      <dgm:t>
        <a:bodyPr/>
        <a:lstStyle/>
        <a:p>
          <a:endParaRPr lang="en-US"/>
        </a:p>
      </dgm:t>
    </dgm:pt>
    <dgm:pt modelId="{B8C7851E-041A-40C0-8FD0-88770A8250CC}">
      <dgm:prSet phldrT="[Text]"/>
      <dgm:spPr/>
      <dgm:t>
        <a:bodyPr/>
        <a:lstStyle/>
        <a:p>
          <a:r>
            <a:rPr lang="en-US" dirty="0"/>
            <a:t>SSB (</a:t>
          </a:r>
          <a:r>
            <a:rPr lang="en-US" dirty="0" err="1"/>
            <a:t>vNext</a:t>
          </a:r>
          <a:r>
            <a:rPr lang="en-US" dirty="0"/>
            <a:t>)</a:t>
          </a:r>
        </a:p>
      </dgm:t>
    </dgm:pt>
    <dgm:pt modelId="{24DFE608-0A4B-4064-B19D-A13A04DC43ED}" type="parTrans" cxnId="{1CB10CC9-5EF4-4DEB-B238-B9442700584F}">
      <dgm:prSet/>
      <dgm:spPr/>
      <dgm:t>
        <a:bodyPr/>
        <a:lstStyle/>
        <a:p>
          <a:endParaRPr lang="en-US"/>
        </a:p>
      </dgm:t>
    </dgm:pt>
    <dgm:pt modelId="{84EA1BC2-9F3F-40C7-B519-D76DE733A2B1}" type="sibTrans" cxnId="{1CB10CC9-5EF4-4DEB-B238-B9442700584F}">
      <dgm:prSet/>
      <dgm:spPr/>
      <dgm:t>
        <a:bodyPr/>
        <a:lstStyle/>
        <a:p>
          <a:endParaRPr lang="en-US"/>
        </a:p>
      </dgm:t>
    </dgm:pt>
    <dgm:pt modelId="{2388A05D-D0B6-49F3-9F97-9CEC6A2F9E47}">
      <dgm:prSet phldrT="[Text]"/>
      <dgm:spPr/>
      <dgm:t>
        <a:bodyPr/>
        <a:lstStyle/>
        <a:p>
          <a:r>
            <a:rPr lang="en-US" dirty="0"/>
            <a:t>Web Client (</a:t>
          </a:r>
          <a:r>
            <a:rPr lang="en-US" dirty="0" err="1"/>
            <a:t>vNext</a:t>
          </a:r>
          <a:r>
            <a:rPr lang="en-US" dirty="0"/>
            <a:t>)</a:t>
          </a:r>
        </a:p>
      </dgm:t>
    </dgm:pt>
    <dgm:pt modelId="{E1F939A9-724A-4FF9-93A9-61389CFEE6FA}" type="parTrans" cxnId="{E1CF3B3D-7B47-4E0F-B77D-531E089197EB}">
      <dgm:prSet/>
      <dgm:spPr/>
      <dgm:t>
        <a:bodyPr/>
        <a:lstStyle/>
        <a:p>
          <a:endParaRPr lang="en-US"/>
        </a:p>
      </dgm:t>
    </dgm:pt>
    <dgm:pt modelId="{D7F80043-45DF-49AD-B6F7-80031A8399D4}" type="sibTrans" cxnId="{E1CF3B3D-7B47-4E0F-B77D-531E089197EB}">
      <dgm:prSet/>
      <dgm:spPr/>
      <dgm:t>
        <a:bodyPr/>
        <a:lstStyle/>
        <a:p>
          <a:endParaRPr lang="en-US"/>
        </a:p>
      </dgm:t>
    </dgm:pt>
    <dgm:pt modelId="{C6D4823A-5207-4A9B-9B46-03E8EE679C72}">
      <dgm:prSet phldrT="[Text]"/>
      <dgm:spPr/>
      <dgm:t>
        <a:bodyPr/>
        <a:lstStyle/>
        <a:p>
          <a:r>
            <a:rPr lang="en-US" dirty="0" err="1"/>
            <a:t>GraphQL</a:t>
          </a:r>
          <a:r>
            <a:rPr lang="en-US" dirty="0"/>
            <a:t> API</a:t>
          </a:r>
        </a:p>
      </dgm:t>
    </dgm:pt>
    <dgm:pt modelId="{F77C080C-2871-467E-8622-FC379F52D9EE}" type="parTrans" cxnId="{804E8A48-AF32-4CBF-A2D6-54AEBB3F439C}">
      <dgm:prSet/>
      <dgm:spPr/>
    </dgm:pt>
    <dgm:pt modelId="{99080EB2-90A9-410C-890E-B2155506A69C}" type="sibTrans" cxnId="{804E8A48-AF32-4CBF-A2D6-54AEBB3F439C}">
      <dgm:prSet/>
      <dgm:spPr/>
    </dgm:pt>
    <dgm:pt modelId="{121713B0-8447-4BDE-A23F-3FA265D92F49}" type="pres">
      <dgm:prSet presAssocID="{C793AB14-28C6-4B4A-A50D-8FDAB1D89BFE}" presName="Name0" presStyleCnt="0">
        <dgm:presLayoutVars>
          <dgm:chPref val="1"/>
          <dgm:dir/>
          <dgm:animOne val="branch"/>
          <dgm:animLvl val="lvl"/>
          <dgm:resizeHandles/>
        </dgm:presLayoutVars>
      </dgm:prSet>
      <dgm:spPr/>
    </dgm:pt>
    <dgm:pt modelId="{A5AF0135-D9CC-44F4-8A81-E39BEDF01AB7}" type="pres">
      <dgm:prSet presAssocID="{CDBDAFBA-E950-4065-B52B-E2D95FE9F076}" presName="vertOne" presStyleCnt="0"/>
      <dgm:spPr/>
    </dgm:pt>
    <dgm:pt modelId="{805DF714-4A8A-413A-882E-E285BFB0397C}" type="pres">
      <dgm:prSet presAssocID="{CDBDAFBA-E950-4065-B52B-E2D95FE9F076}" presName="txOne" presStyleLbl="node0" presStyleIdx="0" presStyleCnt="2">
        <dgm:presLayoutVars>
          <dgm:chPref val="3"/>
        </dgm:presLayoutVars>
      </dgm:prSet>
      <dgm:spPr/>
    </dgm:pt>
    <dgm:pt modelId="{5FEB33B9-29AC-4746-97F6-305024E2141D}" type="pres">
      <dgm:prSet presAssocID="{CDBDAFBA-E950-4065-B52B-E2D95FE9F076}" presName="horzOne" presStyleCnt="0"/>
      <dgm:spPr/>
    </dgm:pt>
    <dgm:pt modelId="{BC8AB734-D5FE-4F7B-93CB-3470C8719B87}" type="pres">
      <dgm:prSet presAssocID="{5AC7AC5D-5B30-4F90-9700-FC8DD2D0E01E}" presName="sibSpaceOne" presStyleCnt="0"/>
      <dgm:spPr/>
    </dgm:pt>
    <dgm:pt modelId="{DCE313D6-DC16-4FD0-A492-3B9A14E154AC}" type="pres">
      <dgm:prSet presAssocID="{C6D4823A-5207-4A9B-9B46-03E8EE679C72}" presName="vertOne" presStyleCnt="0"/>
      <dgm:spPr/>
    </dgm:pt>
    <dgm:pt modelId="{2341437A-C5CD-4459-BE00-773E58A49D38}" type="pres">
      <dgm:prSet presAssocID="{C6D4823A-5207-4A9B-9B46-03E8EE679C72}" presName="txOne" presStyleLbl="node0" presStyleIdx="1" presStyleCnt="2">
        <dgm:presLayoutVars>
          <dgm:chPref val="3"/>
        </dgm:presLayoutVars>
      </dgm:prSet>
      <dgm:spPr/>
    </dgm:pt>
    <dgm:pt modelId="{F0075354-F55E-423D-BBA2-96DD9238CCEE}" type="pres">
      <dgm:prSet presAssocID="{C6D4823A-5207-4A9B-9B46-03E8EE679C72}" presName="parTransOne" presStyleCnt="0"/>
      <dgm:spPr/>
    </dgm:pt>
    <dgm:pt modelId="{F46DBBBB-AC8B-4E41-9C33-3768FEBE5947}" type="pres">
      <dgm:prSet presAssocID="{C6D4823A-5207-4A9B-9B46-03E8EE679C72}" presName="horzOne" presStyleCnt="0"/>
      <dgm:spPr/>
    </dgm:pt>
    <dgm:pt modelId="{910F03BF-16E5-49C8-91EB-FD8B0482B152}" type="pres">
      <dgm:prSet presAssocID="{DF9AEB87-0E45-452F-A203-C24C83BA838B}" presName="vertTwo" presStyleCnt="0"/>
      <dgm:spPr/>
    </dgm:pt>
    <dgm:pt modelId="{6B729865-BBEB-4A49-B9DF-248571AC5902}" type="pres">
      <dgm:prSet presAssocID="{DF9AEB87-0E45-452F-A203-C24C83BA838B}" presName="txTwo" presStyleLbl="node2" presStyleIdx="0" presStyleCnt="2">
        <dgm:presLayoutVars>
          <dgm:chPref val="3"/>
        </dgm:presLayoutVars>
      </dgm:prSet>
      <dgm:spPr/>
    </dgm:pt>
    <dgm:pt modelId="{4C11BA84-8886-4B6E-A014-32CBB6316B3F}" type="pres">
      <dgm:prSet presAssocID="{DF9AEB87-0E45-452F-A203-C24C83BA838B}" presName="parTransTwo" presStyleCnt="0"/>
      <dgm:spPr/>
    </dgm:pt>
    <dgm:pt modelId="{461DDDB9-31A5-474A-A414-DC664874DD85}" type="pres">
      <dgm:prSet presAssocID="{DF9AEB87-0E45-452F-A203-C24C83BA838B}" presName="horzTwo" presStyleCnt="0"/>
      <dgm:spPr/>
    </dgm:pt>
    <dgm:pt modelId="{AFF8A458-DBF4-46A7-ABA4-B4178BC64F64}" type="pres">
      <dgm:prSet presAssocID="{D580D6F7-0A72-49A6-B644-263E7709EB74}" presName="vertThree" presStyleCnt="0"/>
      <dgm:spPr/>
    </dgm:pt>
    <dgm:pt modelId="{E351C15D-F5AC-4020-A698-3D701C28A3CE}" type="pres">
      <dgm:prSet presAssocID="{D580D6F7-0A72-49A6-B644-263E7709EB74}" presName="txThree" presStyleLbl="node3" presStyleIdx="0" presStyleCnt="2">
        <dgm:presLayoutVars>
          <dgm:chPref val="3"/>
        </dgm:presLayoutVars>
      </dgm:prSet>
      <dgm:spPr/>
    </dgm:pt>
    <dgm:pt modelId="{F486FEC3-77E8-423D-93C5-1C9896432268}" type="pres">
      <dgm:prSet presAssocID="{D580D6F7-0A72-49A6-B644-263E7709EB74}" presName="horzThree" presStyleCnt="0"/>
      <dgm:spPr/>
    </dgm:pt>
    <dgm:pt modelId="{7487175A-E14E-4188-96A4-C470A0306120}" type="pres">
      <dgm:prSet presAssocID="{5A34B54A-AC9F-48F3-9060-0D12EA4C90F4}" presName="sibSpaceTwo" presStyleCnt="0"/>
      <dgm:spPr/>
    </dgm:pt>
    <dgm:pt modelId="{9B5D9E8D-D814-4BFA-B1E9-7799000FB9ED}" type="pres">
      <dgm:prSet presAssocID="{B8C7851E-041A-40C0-8FD0-88770A8250CC}" presName="vertTwo" presStyleCnt="0"/>
      <dgm:spPr/>
    </dgm:pt>
    <dgm:pt modelId="{FDCFF399-C16E-458E-B582-77A1A56BADCF}" type="pres">
      <dgm:prSet presAssocID="{B8C7851E-041A-40C0-8FD0-88770A8250CC}" presName="txTwo" presStyleLbl="node2" presStyleIdx="1" presStyleCnt="2">
        <dgm:presLayoutVars>
          <dgm:chPref val="3"/>
        </dgm:presLayoutVars>
      </dgm:prSet>
      <dgm:spPr/>
    </dgm:pt>
    <dgm:pt modelId="{B7320087-097A-49B0-84CD-F0B4745E5141}" type="pres">
      <dgm:prSet presAssocID="{B8C7851E-041A-40C0-8FD0-88770A8250CC}" presName="parTransTwo" presStyleCnt="0"/>
      <dgm:spPr/>
    </dgm:pt>
    <dgm:pt modelId="{B48F10AD-ECAA-4C9C-BFB2-B5B079FF8250}" type="pres">
      <dgm:prSet presAssocID="{B8C7851E-041A-40C0-8FD0-88770A8250CC}" presName="horzTwo" presStyleCnt="0"/>
      <dgm:spPr/>
    </dgm:pt>
    <dgm:pt modelId="{03EE2FD8-7409-4A81-9BC1-8F7107BA7A8C}" type="pres">
      <dgm:prSet presAssocID="{2388A05D-D0B6-49F3-9F97-9CEC6A2F9E47}" presName="vertThree" presStyleCnt="0"/>
      <dgm:spPr/>
    </dgm:pt>
    <dgm:pt modelId="{21705797-200D-43A1-BE76-2F74E92CC6AC}" type="pres">
      <dgm:prSet presAssocID="{2388A05D-D0B6-49F3-9F97-9CEC6A2F9E47}" presName="txThree" presStyleLbl="node3" presStyleIdx="1" presStyleCnt="2">
        <dgm:presLayoutVars>
          <dgm:chPref val="3"/>
        </dgm:presLayoutVars>
      </dgm:prSet>
      <dgm:spPr/>
    </dgm:pt>
    <dgm:pt modelId="{23D05B2A-6D62-4FCC-AF01-5D6D75D7F31D}" type="pres">
      <dgm:prSet presAssocID="{2388A05D-D0B6-49F3-9F97-9CEC6A2F9E47}" presName="horzThree" presStyleCnt="0"/>
      <dgm:spPr/>
    </dgm:pt>
  </dgm:ptLst>
  <dgm:cxnLst>
    <dgm:cxn modelId="{63D2F805-825E-47EB-B5B4-4167B22ADE49}" type="presOf" srcId="{C6D4823A-5207-4A9B-9B46-03E8EE679C72}" destId="{2341437A-C5CD-4459-BE00-773E58A49D38}" srcOrd="0" destOrd="0" presId="urn:microsoft.com/office/officeart/2005/8/layout/architecture"/>
    <dgm:cxn modelId="{4E38D917-CBDB-4B5F-8BDB-EE1730220DF1}" type="presOf" srcId="{C793AB14-28C6-4B4A-A50D-8FDAB1D89BFE}" destId="{121713B0-8447-4BDE-A23F-3FA265D92F49}" srcOrd="0" destOrd="0" presId="urn:microsoft.com/office/officeart/2005/8/layout/architecture"/>
    <dgm:cxn modelId="{E1CF3B3D-7B47-4E0F-B77D-531E089197EB}" srcId="{B8C7851E-041A-40C0-8FD0-88770A8250CC}" destId="{2388A05D-D0B6-49F3-9F97-9CEC6A2F9E47}" srcOrd="0" destOrd="0" parTransId="{E1F939A9-724A-4FF9-93A9-61389CFEE6FA}" sibTransId="{D7F80043-45DF-49AD-B6F7-80031A8399D4}"/>
    <dgm:cxn modelId="{55FEF33F-74A1-4BC2-9416-03A1B5AEC6CA}" type="presOf" srcId="{DF9AEB87-0E45-452F-A203-C24C83BA838B}" destId="{6B729865-BBEB-4A49-B9DF-248571AC5902}" srcOrd="0" destOrd="0" presId="urn:microsoft.com/office/officeart/2005/8/layout/architecture"/>
    <dgm:cxn modelId="{F23AA741-E7F8-4355-BE9B-F4D82BB415E5}" type="presOf" srcId="{2388A05D-D0B6-49F3-9F97-9CEC6A2F9E47}" destId="{21705797-200D-43A1-BE76-2F74E92CC6AC}" srcOrd="0" destOrd="0" presId="urn:microsoft.com/office/officeart/2005/8/layout/architecture"/>
    <dgm:cxn modelId="{804E8A48-AF32-4CBF-A2D6-54AEBB3F439C}" srcId="{C793AB14-28C6-4B4A-A50D-8FDAB1D89BFE}" destId="{C6D4823A-5207-4A9B-9B46-03E8EE679C72}" srcOrd="1" destOrd="0" parTransId="{F77C080C-2871-467E-8622-FC379F52D9EE}" sibTransId="{99080EB2-90A9-410C-890E-B2155506A69C}"/>
    <dgm:cxn modelId="{F89D996D-373C-4D8A-9A9B-BB6A92B7D6D3}" type="presOf" srcId="{D580D6F7-0A72-49A6-B644-263E7709EB74}" destId="{E351C15D-F5AC-4020-A698-3D701C28A3CE}" srcOrd="0" destOrd="0" presId="urn:microsoft.com/office/officeart/2005/8/layout/architecture"/>
    <dgm:cxn modelId="{1228407B-21B8-447E-975F-F85755D55002}" srcId="{C6D4823A-5207-4A9B-9B46-03E8EE679C72}" destId="{DF9AEB87-0E45-452F-A203-C24C83BA838B}" srcOrd="0" destOrd="0" parTransId="{BBE515F3-0F88-4587-9E26-75483906B3A1}" sibTransId="{5A34B54A-AC9F-48F3-9060-0D12EA4C90F4}"/>
    <dgm:cxn modelId="{7D42399F-E5E4-4825-9E9A-CC4E62A6D003}" srcId="{C793AB14-28C6-4B4A-A50D-8FDAB1D89BFE}" destId="{CDBDAFBA-E950-4065-B52B-E2D95FE9F076}" srcOrd="0" destOrd="0" parTransId="{42CDC59D-FFFE-4734-B2CF-360368F5ABF6}" sibTransId="{5AC7AC5D-5B30-4F90-9700-FC8DD2D0E01E}"/>
    <dgm:cxn modelId="{E9B577AB-67AE-4F0C-AAFD-46DCED758CDA}" type="presOf" srcId="{CDBDAFBA-E950-4065-B52B-E2D95FE9F076}" destId="{805DF714-4A8A-413A-882E-E285BFB0397C}" srcOrd="0" destOrd="0" presId="urn:microsoft.com/office/officeart/2005/8/layout/architecture"/>
    <dgm:cxn modelId="{11F2B6B2-FBD6-4A41-8E27-808CBF127E78}" type="presOf" srcId="{B8C7851E-041A-40C0-8FD0-88770A8250CC}" destId="{FDCFF399-C16E-458E-B582-77A1A56BADCF}" srcOrd="0" destOrd="0" presId="urn:microsoft.com/office/officeart/2005/8/layout/architecture"/>
    <dgm:cxn modelId="{9C5E7CB8-3FAC-4B66-AD77-B8CF2DCC16F7}" srcId="{DF9AEB87-0E45-452F-A203-C24C83BA838B}" destId="{D580D6F7-0A72-49A6-B644-263E7709EB74}" srcOrd="0" destOrd="0" parTransId="{FC7CA496-A745-42C2-AE48-E975EA09E50A}" sibTransId="{13ED2013-A766-45BA-BBBC-6C069C93BFE9}"/>
    <dgm:cxn modelId="{1CB10CC9-5EF4-4DEB-B238-B9442700584F}" srcId="{C6D4823A-5207-4A9B-9B46-03E8EE679C72}" destId="{B8C7851E-041A-40C0-8FD0-88770A8250CC}" srcOrd="1" destOrd="0" parTransId="{24DFE608-0A4B-4064-B19D-A13A04DC43ED}" sibTransId="{84EA1BC2-9F3F-40C7-B519-D76DE733A2B1}"/>
    <dgm:cxn modelId="{F41ADE26-5A0E-4D4D-85A0-434774CD6035}" type="presParOf" srcId="{121713B0-8447-4BDE-A23F-3FA265D92F49}" destId="{A5AF0135-D9CC-44F4-8A81-E39BEDF01AB7}" srcOrd="0" destOrd="0" presId="urn:microsoft.com/office/officeart/2005/8/layout/architecture"/>
    <dgm:cxn modelId="{B01DC6FB-B554-4CE5-8640-790D9BA1D29B}" type="presParOf" srcId="{A5AF0135-D9CC-44F4-8A81-E39BEDF01AB7}" destId="{805DF714-4A8A-413A-882E-E285BFB0397C}" srcOrd="0" destOrd="0" presId="urn:microsoft.com/office/officeart/2005/8/layout/architecture"/>
    <dgm:cxn modelId="{CEC7B754-41CD-4DFD-BBB5-A2943A008DDB}" type="presParOf" srcId="{A5AF0135-D9CC-44F4-8A81-E39BEDF01AB7}" destId="{5FEB33B9-29AC-4746-97F6-305024E2141D}" srcOrd="1" destOrd="0" presId="urn:microsoft.com/office/officeart/2005/8/layout/architecture"/>
    <dgm:cxn modelId="{98125EBE-2801-4A2E-9051-408A30A15629}" type="presParOf" srcId="{121713B0-8447-4BDE-A23F-3FA265D92F49}" destId="{BC8AB734-D5FE-4F7B-93CB-3470C8719B87}" srcOrd="1" destOrd="0" presId="urn:microsoft.com/office/officeart/2005/8/layout/architecture"/>
    <dgm:cxn modelId="{5B5E46D7-0BB7-4D46-8D16-218BD49EBA10}" type="presParOf" srcId="{121713B0-8447-4BDE-A23F-3FA265D92F49}" destId="{DCE313D6-DC16-4FD0-A492-3B9A14E154AC}" srcOrd="2" destOrd="0" presId="urn:microsoft.com/office/officeart/2005/8/layout/architecture"/>
    <dgm:cxn modelId="{64ABB125-8940-4EEA-94C2-D23DD1D0ACDC}" type="presParOf" srcId="{DCE313D6-DC16-4FD0-A492-3B9A14E154AC}" destId="{2341437A-C5CD-4459-BE00-773E58A49D38}" srcOrd="0" destOrd="0" presId="urn:microsoft.com/office/officeart/2005/8/layout/architecture"/>
    <dgm:cxn modelId="{1F16E4C2-8C0F-4E2C-B2B6-75ACBDC34845}" type="presParOf" srcId="{DCE313D6-DC16-4FD0-A492-3B9A14E154AC}" destId="{F0075354-F55E-423D-BBA2-96DD9238CCEE}" srcOrd="1" destOrd="0" presId="urn:microsoft.com/office/officeart/2005/8/layout/architecture"/>
    <dgm:cxn modelId="{2BA8CF27-9E75-4A32-921A-8CF285EA1931}" type="presParOf" srcId="{DCE313D6-DC16-4FD0-A492-3B9A14E154AC}" destId="{F46DBBBB-AC8B-4E41-9C33-3768FEBE5947}" srcOrd="2" destOrd="0" presId="urn:microsoft.com/office/officeart/2005/8/layout/architecture"/>
    <dgm:cxn modelId="{33041953-8A3F-4458-BE0D-E3DC383A58F7}" type="presParOf" srcId="{F46DBBBB-AC8B-4E41-9C33-3768FEBE5947}" destId="{910F03BF-16E5-49C8-91EB-FD8B0482B152}" srcOrd="0" destOrd="0" presId="urn:microsoft.com/office/officeart/2005/8/layout/architecture"/>
    <dgm:cxn modelId="{57198B2F-3CFB-4140-87F8-0F30DCE48FD0}" type="presParOf" srcId="{910F03BF-16E5-49C8-91EB-FD8B0482B152}" destId="{6B729865-BBEB-4A49-B9DF-248571AC5902}" srcOrd="0" destOrd="0" presId="urn:microsoft.com/office/officeart/2005/8/layout/architecture"/>
    <dgm:cxn modelId="{A329E370-6DD3-473F-92CA-1C7CB72E3812}" type="presParOf" srcId="{910F03BF-16E5-49C8-91EB-FD8B0482B152}" destId="{4C11BA84-8886-4B6E-A014-32CBB6316B3F}" srcOrd="1" destOrd="0" presId="urn:microsoft.com/office/officeart/2005/8/layout/architecture"/>
    <dgm:cxn modelId="{CB29C9C8-E924-45B6-9108-70D9924EA1A1}" type="presParOf" srcId="{910F03BF-16E5-49C8-91EB-FD8B0482B152}" destId="{461DDDB9-31A5-474A-A414-DC664874DD85}" srcOrd="2" destOrd="0" presId="urn:microsoft.com/office/officeart/2005/8/layout/architecture"/>
    <dgm:cxn modelId="{55D9AF15-C5F0-4FC5-9EFD-0ECE4A472DF0}" type="presParOf" srcId="{461DDDB9-31A5-474A-A414-DC664874DD85}" destId="{AFF8A458-DBF4-46A7-ABA4-B4178BC64F64}" srcOrd="0" destOrd="0" presId="urn:microsoft.com/office/officeart/2005/8/layout/architecture"/>
    <dgm:cxn modelId="{33CEDDBD-DC81-4440-8804-74278D8981B7}" type="presParOf" srcId="{AFF8A458-DBF4-46A7-ABA4-B4178BC64F64}" destId="{E351C15D-F5AC-4020-A698-3D701C28A3CE}" srcOrd="0" destOrd="0" presId="urn:microsoft.com/office/officeart/2005/8/layout/architecture"/>
    <dgm:cxn modelId="{E21F9FC6-A12C-404E-808B-AF3E0B891764}" type="presParOf" srcId="{AFF8A458-DBF4-46A7-ABA4-B4178BC64F64}" destId="{F486FEC3-77E8-423D-93C5-1C9896432268}" srcOrd="1" destOrd="0" presId="urn:microsoft.com/office/officeart/2005/8/layout/architecture"/>
    <dgm:cxn modelId="{99F551FC-B445-44F2-9B53-D39FF4B0AC46}" type="presParOf" srcId="{F46DBBBB-AC8B-4E41-9C33-3768FEBE5947}" destId="{7487175A-E14E-4188-96A4-C470A0306120}" srcOrd="1" destOrd="0" presId="urn:microsoft.com/office/officeart/2005/8/layout/architecture"/>
    <dgm:cxn modelId="{BB07211B-CB26-40B8-8A0A-0FFEDF3EF307}" type="presParOf" srcId="{F46DBBBB-AC8B-4E41-9C33-3768FEBE5947}" destId="{9B5D9E8D-D814-4BFA-B1E9-7799000FB9ED}" srcOrd="2" destOrd="0" presId="urn:microsoft.com/office/officeart/2005/8/layout/architecture"/>
    <dgm:cxn modelId="{FC6F01CC-CE4C-4F09-BFAE-783722606329}" type="presParOf" srcId="{9B5D9E8D-D814-4BFA-B1E9-7799000FB9ED}" destId="{FDCFF399-C16E-458E-B582-77A1A56BADCF}" srcOrd="0" destOrd="0" presId="urn:microsoft.com/office/officeart/2005/8/layout/architecture"/>
    <dgm:cxn modelId="{2DB61C16-7793-4817-BC2E-150EC649A74A}" type="presParOf" srcId="{9B5D9E8D-D814-4BFA-B1E9-7799000FB9ED}" destId="{B7320087-097A-49B0-84CD-F0B4745E5141}" srcOrd="1" destOrd="0" presId="urn:microsoft.com/office/officeart/2005/8/layout/architecture"/>
    <dgm:cxn modelId="{0174FCC3-B954-4BEE-8740-976E8924085D}" type="presParOf" srcId="{9B5D9E8D-D814-4BFA-B1E9-7799000FB9ED}" destId="{B48F10AD-ECAA-4C9C-BFB2-B5B079FF8250}" srcOrd="2" destOrd="0" presId="urn:microsoft.com/office/officeart/2005/8/layout/architecture"/>
    <dgm:cxn modelId="{13C98716-9446-4D8F-982F-12B665AD7CD8}" type="presParOf" srcId="{B48F10AD-ECAA-4C9C-BFB2-B5B079FF8250}" destId="{03EE2FD8-7409-4A81-9BC1-8F7107BA7A8C}" srcOrd="0" destOrd="0" presId="urn:microsoft.com/office/officeart/2005/8/layout/architecture"/>
    <dgm:cxn modelId="{B0E3CDAD-1355-4547-A2FA-9F160DE91A04}" type="presParOf" srcId="{03EE2FD8-7409-4A81-9BC1-8F7107BA7A8C}" destId="{21705797-200D-43A1-BE76-2F74E92CC6AC}" srcOrd="0" destOrd="0" presId="urn:microsoft.com/office/officeart/2005/8/layout/architecture"/>
    <dgm:cxn modelId="{2A9A1F45-A6DA-4743-A98F-1E82048E8813}" type="presParOf" srcId="{03EE2FD8-7409-4A81-9BC1-8F7107BA7A8C}" destId="{23D05B2A-6D62-4FCC-AF01-5D6D75D7F31D}"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5549B7-5F93-45B0-9B48-7CFF46913C5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9D8CE7-BEB0-46D9-8A68-80CF38DC3223}">
      <dgm:prSet custT="1"/>
      <dgm:spPr/>
      <dgm:t>
        <a:bodyPr/>
        <a:lstStyle/>
        <a:p>
          <a:r>
            <a:rPr lang="en-US" sz="2400" b="1"/>
            <a:t>Personal information management</a:t>
          </a:r>
          <a:endParaRPr lang="en-US" sz="2400"/>
        </a:p>
      </dgm:t>
    </dgm:pt>
    <dgm:pt modelId="{6B81F46E-764A-499B-AE19-E9F0C99AF966}" type="parTrans" cxnId="{D49D8CD0-AF0F-4263-84BE-48C75320B517}">
      <dgm:prSet/>
      <dgm:spPr/>
      <dgm:t>
        <a:bodyPr/>
        <a:lstStyle/>
        <a:p>
          <a:endParaRPr lang="en-US"/>
        </a:p>
      </dgm:t>
    </dgm:pt>
    <dgm:pt modelId="{AAF232F6-20BE-48F1-A8CF-8373F2833D2A}" type="sibTrans" cxnId="{D49D8CD0-AF0F-4263-84BE-48C75320B517}">
      <dgm:prSet/>
      <dgm:spPr/>
      <dgm:t>
        <a:bodyPr/>
        <a:lstStyle/>
        <a:p>
          <a:endParaRPr lang="en-US"/>
        </a:p>
      </dgm:t>
    </dgm:pt>
    <dgm:pt modelId="{6EE17348-970A-4E12-929F-569369419454}">
      <dgm:prSet custT="1"/>
      <dgm:spPr/>
      <dgm:t>
        <a:bodyPr/>
        <a:lstStyle/>
        <a:p>
          <a:r>
            <a:rPr lang="en-US" sz="2400"/>
            <a:t>14</a:t>
          </a:r>
          <a:r>
            <a:rPr lang="en-US" sz="2000"/>
            <a:t> user features</a:t>
          </a:r>
        </a:p>
      </dgm:t>
    </dgm:pt>
    <dgm:pt modelId="{C4B84D87-A5BC-4D3D-BF66-B5544BCADC35}" type="parTrans" cxnId="{41A969CD-07A6-4AAD-AAC5-27CDF61FCD96}">
      <dgm:prSet/>
      <dgm:spPr/>
      <dgm:t>
        <a:bodyPr/>
        <a:lstStyle/>
        <a:p>
          <a:endParaRPr lang="en-US"/>
        </a:p>
      </dgm:t>
    </dgm:pt>
    <dgm:pt modelId="{52CF2D85-FCF3-490F-AE9D-B0195B738595}" type="sibTrans" cxnId="{41A969CD-07A6-4AAD-AAC5-27CDF61FCD96}">
      <dgm:prSet/>
      <dgm:spPr/>
      <dgm:t>
        <a:bodyPr/>
        <a:lstStyle/>
        <a:p>
          <a:endParaRPr lang="en-US"/>
        </a:p>
      </dgm:t>
    </dgm:pt>
    <dgm:pt modelId="{CB79138C-6164-44CB-A44D-3F805B4583F5}">
      <dgm:prSet custT="1"/>
      <dgm:spPr/>
      <dgm:t>
        <a:bodyPr/>
        <a:lstStyle/>
        <a:p>
          <a:r>
            <a:rPr lang="en-US" sz="2400" b="1"/>
            <a:t>Enrollment and Academic Records</a:t>
          </a:r>
          <a:endParaRPr lang="en-US" sz="2400"/>
        </a:p>
      </dgm:t>
    </dgm:pt>
    <dgm:pt modelId="{8A1E880A-D621-46CD-B8F9-C3948106D6C1}" type="parTrans" cxnId="{A22565BD-7876-4D8E-AF0E-D7414255D531}">
      <dgm:prSet/>
      <dgm:spPr/>
      <dgm:t>
        <a:bodyPr/>
        <a:lstStyle/>
        <a:p>
          <a:endParaRPr lang="en-US"/>
        </a:p>
      </dgm:t>
    </dgm:pt>
    <dgm:pt modelId="{142D3BCE-D5D8-4827-A868-FB1FB490B9FD}" type="sibTrans" cxnId="{A22565BD-7876-4D8E-AF0E-D7414255D531}">
      <dgm:prSet/>
      <dgm:spPr/>
      <dgm:t>
        <a:bodyPr/>
        <a:lstStyle/>
        <a:p>
          <a:endParaRPr lang="en-US"/>
        </a:p>
      </dgm:t>
    </dgm:pt>
    <dgm:pt modelId="{DCB36BEC-2FC5-4AA3-9536-3438E5A039F8}">
      <dgm:prSet custT="1"/>
      <dgm:spPr/>
      <dgm:t>
        <a:bodyPr/>
        <a:lstStyle/>
        <a:p>
          <a:r>
            <a:rPr lang="en-US" sz="2400"/>
            <a:t>61</a:t>
          </a:r>
          <a:r>
            <a:rPr lang="en-US" sz="2000"/>
            <a:t> user features</a:t>
          </a:r>
        </a:p>
      </dgm:t>
    </dgm:pt>
    <dgm:pt modelId="{80075BD8-705C-40A9-AD08-BECF17F19A3F}" type="parTrans" cxnId="{E8FE67D7-E817-4DD6-9863-B919B276FC00}">
      <dgm:prSet/>
      <dgm:spPr/>
      <dgm:t>
        <a:bodyPr/>
        <a:lstStyle/>
        <a:p>
          <a:endParaRPr lang="en-US"/>
        </a:p>
      </dgm:t>
    </dgm:pt>
    <dgm:pt modelId="{F4FF21A4-6A55-410E-8047-9B196FCC2F09}" type="sibTrans" cxnId="{E8FE67D7-E817-4DD6-9863-B919B276FC00}">
      <dgm:prSet/>
      <dgm:spPr/>
      <dgm:t>
        <a:bodyPr/>
        <a:lstStyle/>
        <a:p>
          <a:endParaRPr lang="en-US"/>
        </a:p>
      </dgm:t>
    </dgm:pt>
    <dgm:pt modelId="{898588B6-DDBE-49AB-AC0E-DD5C3BBDE40B}">
      <dgm:prSet custT="1"/>
      <dgm:spPr/>
      <dgm:t>
        <a:bodyPr/>
        <a:lstStyle/>
        <a:p>
          <a:r>
            <a:rPr lang="en-US" sz="2400" b="1"/>
            <a:t>Student support/Advisor management</a:t>
          </a:r>
          <a:endParaRPr lang="en-US" sz="2400"/>
        </a:p>
      </dgm:t>
    </dgm:pt>
    <dgm:pt modelId="{653D733F-4561-430D-9854-6F4CEE1B9610}" type="parTrans" cxnId="{E4AC4732-7749-43F9-8774-561C67486F83}">
      <dgm:prSet/>
      <dgm:spPr/>
      <dgm:t>
        <a:bodyPr/>
        <a:lstStyle/>
        <a:p>
          <a:endParaRPr lang="en-US"/>
        </a:p>
      </dgm:t>
    </dgm:pt>
    <dgm:pt modelId="{9189ED51-6690-454F-B4DB-7FFBDCA33CB4}" type="sibTrans" cxnId="{E4AC4732-7749-43F9-8774-561C67486F83}">
      <dgm:prSet/>
      <dgm:spPr/>
      <dgm:t>
        <a:bodyPr/>
        <a:lstStyle/>
        <a:p>
          <a:endParaRPr lang="en-US"/>
        </a:p>
      </dgm:t>
    </dgm:pt>
    <dgm:pt modelId="{24476C33-F583-430A-A4A8-A2A403E98E64}">
      <dgm:prSet custT="1"/>
      <dgm:spPr/>
      <dgm:t>
        <a:bodyPr/>
        <a:lstStyle/>
        <a:p>
          <a:pPr algn="l"/>
          <a:r>
            <a:rPr lang="en-US" sz="2400"/>
            <a:t>30</a:t>
          </a:r>
          <a:r>
            <a:rPr lang="en-US" sz="2000"/>
            <a:t> user features</a:t>
          </a:r>
        </a:p>
      </dgm:t>
    </dgm:pt>
    <dgm:pt modelId="{2BD6CF2E-7C03-48C9-B235-A22DE3A9FD15}" type="parTrans" cxnId="{0C6E9899-9ED4-4338-B8B7-BAECFF2AA80F}">
      <dgm:prSet/>
      <dgm:spPr/>
      <dgm:t>
        <a:bodyPr/>
        <a:lstStyle/>
        <a:p>
          <a:endParaRPr lang="en-US"/>
        </a:p>
      </dgm:t>
    </dgm:pt>
    <dgm:pt modelId="{CEA382A5-5324-45D2-BDFA-C79EB1D605A8}" type="sibTrans" cxnId="{0C6E9899-9ED4-4338-B8B7-BAECFF2AA80F}">
      <dgm:prSet/>
      <dgm:spPr/>
      <dgm:t>
        <a:bodyPr/>
        <a:lstStyle/>
        <a:p>
          <a:endParaRPr lang="en-US"/>
        </a:p>
      </dgm:t>
    </dgm:pt>
    <dgm:pt modelId="{902C1202-EE90-6749-9C9A-DEF1B886AA91}">
      <dgm:prSet custT="1"/>
      <dgm:spPr/>
      <dgm:t>
        <a:bodyPr/>
        <a:lstStyle/>
        <a:p>
          <a:r>
            <a:rPr lang="en-US" sz="2000"/>
            <a:t>e.g. change emergency contact information  </a:t>
          </a:r>
        </a:p>
      </dgm:t>
    </dgm:pt>
    <dgm:pt modelId="{C80462EE-3088-D042-B2FE-63D83736A463}" type="parTrans" cxnId="{97913478-A6E8-6940-A7E9-D482D3AF483C}">
      <dgm:prSet/>
      <dgm:spPr/>
      <dgm:t>
        <a:bodyPr/>
        <a:lstStyle/>
        <a:p>
          <a:endParaRPr lang="en-US"/>
        </a:p>
      </dgm:t>
    </dgm:pt>
    <dgm:pt modelId="{F00BF7C1-2F0F-274C-A849-8300A5181E92}" type="sibTrans" cxnId="{97913478-A6E8-6940-A7E9-D482D3AF483C}">
      <dgm:prSet/>
      <dgm:spPr/>
      <dgm:t>
        <a:bodyPr/>
        <a:lstStyle/>
        <a:p>
          <a:endParaRPr lang="en-US"/>
        </a:p>
      </dgm:t>
    </dgm:pt>
    <dgm:pt modelId="{679F185E-05C7-DA43-9D92-2F05572F33A3}">
      <dgm:prSet custT="1"/>
      <dgm:spPr/>
      <dgm:t>
        <a:bodyPr/>
        <a:lstStyle/>
        <a:p>
          <a:r>
            <a:rPr lang="en-US" sz="2000"/>
            <a:t>e.g. search for classes available in Fall 22/23</a:t>
          </a:r>
        </a:p>
      </dgm:t>
    </dgm:pt>
    <dgm:pt modelId="{7AF77EC9-4E26-964A-9733-04AA084EC129}" type="parTrans" cxnId="{68D78BFE-144C-2B41-9264-08B3BF9CE362}">
      <dgm:prSet/>
      <dgm:spPr/>
      <dgm:t>
        <a:bodyPr/>
        <a:lstStyle/>
        <a:p>
          <a:endParaRPr lang="en-US"/>
        </a:p>
      </dgm:t>
    </dgm:pt>
    <dgm:pt modelId="{43FCB90F-88C7-D84C-8DFF-B062A362CE2C}" type="sibTrans" cxnId="{68D78BFE-144C-2B41-9264-08B3BF9CE362}">
      <dgm:prSet/>
      <dgm:spPr/>
      <dgm:t>
        <a:bodyPr/>
        <a:lstStyle/>
        <a:p>
          <a:endParaRPr lang="en-US"/>
        </a:p>
      </dgm:t>
    </dgm:pt>
    <dgm:pt modelId="{404D8F7C-08E7-D34C-92E9-5701E8D2BA6D}" type="pres">
      <dgm:prSet presAssocID="{705549B7-5F93-45B0-9B48-7CFF46913C5D}" presName="linear" presStyleCnt="0">
        <dgm:presLayoutVars>
          <dgm:animLvl val="lvl"/>
          <dgm:resizeHandles val="exact"/>
        </dgm:presLayoutVars>
      </dgm:prSet>
      <dgm:spPr/>
    </dgm:pt>
    <dgm:pt modelId="{70DF8394-E573-3143-9DA6-EB4634721AA3}" type="pres">
      <dgm:prSet presAssocID="{179D8CE7-BEB0-46D9-8A68-80CF38DC3223}" presName="parentText" presStyleLbl="node1" presStyleIdx="0" presStyleCnt="3">
        <dgm:presLayoutVars>
          <dgm:chMax val="0"/>
          <dgm:bulletEnabled val="1"/>
        </dgm:presLayoutVars>
      </dgm:prSet>
      <dgm:spPr/>
    </dgm:pt>
    <dgm:pt modelId="{92FFD6CA-BA87-F743-B739-A3DCA3F6DEAE}" type="pres">
      <dgm:prSet presAssocID="{179D8CE7-BEB0-46D9-8A68-80CF38DC3223}" presName="childText" presStyleLbl="revTx" presStyleIdx="0" presStyleCnt="3">
        <dgm:presLayoutVars>
          <dgm:bulletEnabled val="1"/>
        </dgm:presLayoutVars>
      </dgm:prSet>
      <dgm:spPr/>
    </dgm:pt>
    <dgm:pt modelId="{559EB5F7-8772-7D43-AA55-206BAF3FB33C}" type="pres">
      <dgm:prSet presAssocID="{CB79138C-6164-44CB-A44D-3F805B4583F5}" presName="parentText" presStyleLbl="node1" presStyleIdx="1" presStyleCnt="3">
        <dgm:presLayoutVars>
          <dgm:chMax val="0"/>
          <dgm:bulletEnabled val="1"/>
        </dgm:presLayoutVars>
      </dgm:prSet>
      <dgm:spPr/>
    </dgm:pt>
    <dgm:pt modelId="{AF4D9BF0-19CF-AD4D-A1A5-CF275734B92B}" type="pres">
      <dgm:prSet presAssocID="{CB79138C-6164-44CB-A44D-3F805B4583F5}" presName="childText" presStyleLbl="revTx" presStyleIdx="1" presStyleCnt="3">
        <dgm:presLayoutVars>
          <dgm:bulletEnabled val="1"/>
        </dgm:presLayoutVars>
      </dgm:prSet>
      <dgm:spPr/>
    </dgm:pt>
    <dgm:pt modelId="{09BB42EB-7EF3-EA46-B6A3-42F424E35ABD}" type="pres">
      <dgm:prSet presAssocID="{898588B6-DDBE-49AB-AC0E-DD5C3BBDE40B}" presName="parentText" presStyleLbl="node1" presStyleIdx="2" presStyleCnt="3">
        <dgm:presLayoutVars>
          <dgm:chMax val="0"/>
          <dgm:bulletEnabled val="1"/>
        </dgm:presLayoutVars>
      </dgm:prSet>
      <dgm:spPr/>
    </dgm:pt>
    <dgm:pt modelId="{026A5F9E-D805-2248-BBCA-CE81387E11E0}" type="pres">
      <dgm:prSet presAssocID="{898588B6-DDBE-49AB-AC0E-DD5C3BBDE40B}" presName="childText" presStyleLbl="revTx" presStyleIdx="2" presStyleCnt="3">
        <dgm:presLayoutVars>
          <dgm:bulletEnabled val="1"/>
        </dgm:presLayoutVars>
      </dgm:prSet>
      <dgm:spPr/>
    </dgm:pt>
  </dgm:ptLst>
  <dgm:cxnLst>
    <dgm:cxn modelId="{BE8D5716-AA5E-D64D-9EE9-D1774E889991}" type="presOf" srcId="{DCB36BEC-2FC5-4AA3-9536-3438E5A039F8}" destId="{AF4D9BF0-19CF-AD4D-A1A5-CF275734B92B}" srcOrd="0" destOrd="0" presId="urn:microsoft.com/office/officeart/2005/8/layout/vList2"/>
    <dgm:cxn modelId="{0E405323-16F6-6349-8E4F-C22796043809}" type="presOf" srcId="{179D8CE7-BEB0-46D9-8A68-80CF38DC3223}" destId="{70DF8394-E573-3143-9DA6-EB4634721AA3}" srcOrd="0" destOrd="0" presId="urn:microsoft.com/office/officeart/2005/8/layout/vList2"/>
    <dgm:cxn modelId="{4FF09324-EF68-3141-BB54-2280A953C8F1}" type="presOf" srcId="{902C1202-EE90-6749-9C9A-DEF1B886AA91}" destId="{92FFD6CA-BA87-F743-B739-A3DCA3F6DEAE}" srcOrd="0" destOrd="1" presId="urn:microsoft.com/office/officeart/2005/8/layout/vList2"/>
    <dgm:cxn modelId="{E4AC4732-7749-43F9-8774-561C67486F83}" srcId="{705549B7-5F93-45B0-9B48-7CFF46913C5D}" destId="{898588B6-DDBE-49AB-AC0E-DD5C3BBDE40B}" srcOrd="2" destOrd="0" parTransId="{653D733F-4561-430D-9854-6F4CEE1B9610}" sibTransId="{9189ED51-6690-454F-B4DB-7FFBDCA33CB4}"/>
    <dgm:cxn modelId="{EC119066-9ACD-4740-891B-3750EF3BED05}" type="presOf" srcId="{24476C33-F583-430A-A4A8-A2A403E98E64}" destId="{026A5F9E-D805-2248-BBCA-CE81387E11E0}" srcOrd="0" destOrd="0" presId="urn:microsoft.com/office/officeart/2005/8/layout/vList2"/>
    <dgm:cxn modelId="{97913478-A6E8-6940-A7E9-D482D3AF483C}" srcId="{179D8CE7-BEB0-46D9-8A68-80CF38DC3223}" destId="{902C1202-EE90-6749-9C9A-DEF1B886AA91}" srcOrd="1" destOrd="0" parTransId="{C80462EE-3088-D042-B2FE-63D83736A463}" sibTransId="{F00BF7C1-2F0F-274C-A849-8300A5181E92}"/>
    <dgm:cxn modelId="{0C6E9899-9ED4-4338-B8B7-BAECFF2AA80F}" srcId="{898588B6-DDBE-49AB-AC0E-DD5C3BBDE40B}" destId="{24476C33-F583-430A-A4A8-A2A403E98E64}" srcOrd="0" destOrd="0" parTransId="{2BD6CF2E-7C03-48C9-B235-A22DE3A9FD15}" sibTransId="{CEA382A5-5324-45D2-BDFA-C79EB1D605A8}"/>
    <dgm:cxn modelId="{E924F1A9-FAA9-5043-97F4-0B918795C612}" type="presOf" srcId="{705549B7-5F93-45B0-9B48-7CFF46913C5D}" destId="{404D8F7C-08E7-D34C-92E9-5701E8D2BA6D}" srcOrd="0" destOrd="0" presId="urn:microsoft.com/office/officeart/2005/8/layout/vList2"/>
    <dgm:cxn modelId="{57A409B8-CFC2-9443-ABDB-002B0F94C941}" type="presOf" srcId="{898588B6-DDBE-49AB-AC0E-DD5C3BBDE40B}" destId="{09BB42EB-7EF3-EA46-B6A3-42F424E35ABD}" srcOrd="0" destOrd="0" presId="urn:microsoft.com/office/officeart/2005/8/layout/vList2"/>
    <dgm:cxn modelId="{A22565BD-7876-4D8E-AF0E-D7414255D531}" srcId="{705549B7-5F93-45B0-9B48-7CFF46913C5D}" destId="{CB79138C-6164-44CB-A44D-3F805B4583F5}" srcOrd="1" destOrd="0" parTransId="{8A1E880A-D621-46CD-B8F9-C3948106D6C1}" sibTransId="{142D3BCE-D5D8-4827-A868-FB1FB490B9FD}"/>
    <dgm:cxn modelId="{83CF8FC6-1476-D741-A7BE-EAD901C8247D}" type="presOf" srcId="{6EE17348-970A-4E12-929F-569369419454}" destId="{92FFD6CA-BA87-F743-B739-A3DCA3F6DEAE}" srcOrd="0" destOrd="0" presId="urn:microsoft.com/office/officeart/2005/8/layout/vList2"/>
    <dgm:cxn modelId="{41A969CD-07A6-4AAD-AAC5-27CDF61FCD96}" srcId="{179D8CE7-BEB0-46D9-8A68-80CF38DC3223}" destId="{6EE17348-970A-4E12-929F-569369419454}" srcOrd="0" destOrd="0" parTransId="{C4B84D87-A5BC-4D3D-BF66-B5544BCADC35}" sibTransId="{52CF2D85-FCF3-490F-AE9D-B0195B738595}"/>
    <dgm:cxn modelId="{D49D8CD0-AF0F-4263-84BE-48C75320B517}" srcId="{705549B7-5F93-45B0-9B48-7CFF46913C5D}" destId="{179D8CE7-BEB0-46D9-8A68-80CF38DC3223}" srcOrd="0" destOrd="0" parTransId="{6B81F46E-764A-499B-AE19-E9F0C99AF966}" sibTransId="{AAF232F6-20BE-48F1-A8CF-8373F2833D2A}"/>
    <dgm:cxn modelId="{E8FE67D7-E817-4DD6-9863-B919B276FC00}" srcId="{CB79138C-6164-44CB-A44D-3F805B4583F5}" destId="{DCB36BEC-2FC5-4AA3-9536-3438E5A039F8}" srcOrd="0" destOrd="0" parTransId="{80075BD8-705C-40A9-AD08-BECF17F19A3F}" sibTransId="{F4FF21A4-6A55-410E-8047-9B196FCC2F09}"/>
    <dgm:cxn modelId="{9CFE5CDD-47DD-AB42-A252-6519005F2505}" type="presOf" srcId="{CB79138C-6164-44CB-A44D-3F805B4583F5}" destId="{559EB5F7-8772-7D43-AA55-206BAF3FB33C}" srcOrd="0" destOrd="0" presId="urn:microsoft.com/office/officeart/2005/8/layout/vList2"/>
    <dgm:cxn modelId="{D713FFFC-4B7D-AE4A-98E1-8338C40BEAD5}" type="presOf" srcId="{679F185E-05C7-DA43-9D92-2F05572F33A3}" destId="{AF4D9BF0-19CF-AD4D-A1A5-CF275734B92B}" srcOrd="0" destOrd="1" presId="urn:microsoft.com/office/officeart/2005/8/layout/vList2"/>
    <dgm:cxn modelId="{68D78BFE-144C-2B41-9264-08B3BF9CE362}" srcId="{CB79138C-6164-44CB-A44D-3F805B4583F5}" destId="{679F185E-05C7-DA43-9D92-2F05572F33A3}" srcOrd="1" destOrd="0" parTransId="{7AF77EC9-4E26-964A-9733-04AA084EC129}" sibTransId="{43FCB90F-88C7-D84C-8DFF-B062A362CE2C}"/>
    <dgm:cxn modelId="{645196B2-E7E5-F34C-AE8F-B19A855A291C}" type="presParOf" srcId="{404D8F7C-08E7-D34C-92E9-5701E8D2BA6D}" destId="{70DF8394-E573-3143-9DA6-EB4634721AA3}" srcOrd="0" destOrd="0" presId="urn:microsoft.com/office/officeart/2005/8/layout/vList2"/>
    <dgm:cxn modelId="{5867FDCC-ACA9-CB40-9E16-DE0EAAD21DB7}" type="presParOf" srcId="{404D8F7C-08E7-D34C-92E9-5701E8D2BA6D}" destId="{92FFD6CA-BA87-F743-B739-A3DCA3F6DEAE}" srcOrd="1" destOrd="0" presId="urn:microsoft.com/office/officeart/2005/8/layout/vList2"/>
    <dgm:cxn modelId="{CFE6A50D-9990-0F4F-8A6C-13CE23182A96}" type="presParOf" srcId="{404D8F7C-08E7-D34C-92E9-5701E8D2BA6D}" destId="{559EB5F7-8772-7D43-AA55-206BAF3FB33C}" srcOrd="2" destOrd="0" presId="urn:microsoft.com/office/officeart/2005/8/layout/vList2"/>
    <dgm:cxn modelId="{1D73366D-CCBA-4B4E-8F3F-C766C420DB5E}" type="presParOf" srcId="{404D8F7C-08E7-D34C-92E9-5701E8D2BA6D}" destId="{AF4D9BF0-19CF-AD4D-A1A5-CF275734B92B}" srcOrd="3" destOrd="0" presId="urn:microsoft.com/office/officeart/2005/8/layout/vList2"/>
    <dgm:cxn modelId="{9B6BEAD2-8D64-9140-A170-1B6C8EA50A0C}" type="presParOf" srcId="{404D8F7C-08E7-D34C-92E9-5701E8D2BA6D}" destId="{09BB42EB-7EF3-EA46-B6A3-42F424E35ABD}" srcOrd="4" destOrd="0" presId="urn:microsoft.com/office/officeart/2005/8/layout/vList2"/>
    <dgm:cxn modelId="{7317F333-C4C6-E749-A1E5-7AD5C01450C7}" type="presParOf" srcId="{404D8F7C-08E7-D34C-92E9-5701E8D2BA6D}" destId="{026A5F9E-D805-2248-BBCA-CE81387E11E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AE501-59D5-4AA0-AD52-CFCB5530EFBD}">
      <dsp:nvSpPr>
        <dsp:cNvPr id="0" name=""/>
        <dsp:cNvSpPr/>
      </dsp:nvSpPr>
      <dsp:spPr>
        <a:xfrm>
          <a:off x="3334283" y="445769"/>
          <a:ext cx="5760720" cy="5760720"/>
        </a:xfrm>
        <a:prstGeom prst="pie">
          <a:avLst>
            <a:gd name="adj1" fmla="val 16200000"/>
            <a:gd name="adj2" fmla="val 180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Plan</a:t>
          </a:r>
        </a:p>
      </dsp:txBody>
      <dsp:txXfrm>
        <a:off x="6370320" y="1666494"/>
        <a:ext cx="2057400" cy="1714500"/>
      </dsp:txXfrm>
    </dsp:sp>
    <dsp:sp modelId="{1C5469CF-1A60-4120-B948-241965BF93A7}">
      <dsp:nvSpPr>
        <dsp:cNvPr id="0" name=""/>
        <dsp:cNvSpPr/>
      </dsp:nvSpPr>
      <dsp:spPr>
        <a:xfrm>
          <a:off x="3215640" y="651509"/>
          <a:ext cx="5760720" cy="5760720"/>
        </a:xfrm>
        <a:prstGeom prst="pie">
          <a:avLst>
            <a:gd name="adj1" fmla="val 1800000"/>
            <a:gd name="adj2" fmla="val 900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Build</a:t>
          </a:r>
        </a:p>
      </dsp:txBody>
      <dsp:txXfrm>
        <a:off x="4587240" y="4389120"/>
        <a:ext cx="3086100" cy="1508760"/>
      </dsp:txXfrm>
    </dsp:sp>
    <dsp:sp modelId="{0AD865D9-E22C-4FF3-95B5-436C6F36A1EA}">
      <dsp:nvSpPr>
        <dsp:cNvPr id="0" name=""/>
        <dsp:cNvSpPr/>
      </dsp:nvSpPr>
      <dsp:spPr>
        <a:xfrm>
          <a:off x="3096996" y="445769"/>
          <a:ext cx="5760720" cy="5760720"/>
        </a:xfrm>
        <a:prstGeom prst="pie">
          <a:avLst>
            <a:gd name="adj1" fmla="val 9000000"/>
            <a:gd name="adj2" fmla="val 16200000"/>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Run</a:t>
          </a:r>
        </a:p>
      </dsp:txBody>
      <dsp:txXfrm>
        <a:off x="3764280" y="1666494"/>
        <a:ext cx="2057400" cy="1714500"/>
      </dsp:txXfrm>
    </dsp:sp>
    <dsp:sp modelId="{A4A52BED-E1C3-4E3F-8808-FF5E8264E279}">
      <dsp:nvSpPr>
        <dsp:cNvPr id="0" name=""/>
        <dsp:cNvSpPr/>
      </dsp:nvSpPr>
      <dsp:spPr>
        <a:xfrm>
          <a:off x="2978142" y="89153"/>
          <a:ext cx="6473952" cy="647395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FCB3B1C0-D377-4CBB-A598-717E753599A0}">
      <dsp:nvSpPr>
        <dsp:cNvPr id="0" name=""/>
        <dsp:cNvSpPr/>
      </dsp:nvSpPr>
      <dsp:spPr>
        <a:xfrm>
          <a:off x="2859024" y="294529"/>
          <a:ext cx="6473952" cy="647395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 modelId="{F1AE5F81-045E-4FB1-843E-68E24958469F}">
      <dsp:nvSpPr>
        <dsp:cNvPr id="0" name=""/>
        <dsp:cNvSpPr/>
      </dsp:nvSpPr>
      <dsp:spPr>
        <a:xfrm>
          <a:off x="2739905" y="89153"/>
          <a:ext cx="6473952" cy="647395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w="6350" cap="flat" cmpd="sng" algn="ctr">
          <a:solidFill>
            <a:schemeClr val="accent1">
              <a:tint val="60000"/>
              <a:hueOff val="0"/>
              <a:satOff val="0"/>
              <a:lumOff val="0"/>
              <a:alphaOff val="0"/>
            </a:schemeClr>
          </a:solidFill>
          <a:prstDash val="solid"/>
          <a:miter lim="800000"/>
        </a:ln>
        <a:effectLst/>
        <a:sp3d z="50080" prstMaterial="plastic">
          <a:bevelT w="25400" h="25400"/>
          <a:bevelB w="25400" h="25400"/>
        </a:sp3d>
      </dsp:spPr>
      <dsp:style>
        <a:lnRef idx="1">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3000" y="3707511"/>
          <a:ext cx="8121999"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Oracle Database</a:t>
          </a:r>
        </a:p>
      </dsp:txBody>
      <dsp:txXfrm>
        <a:off x="53061" y="3757572"/>
        <a:ext cx="8021877" cy="1609086"/>
      </dsp:txXfrm>
    </dsp:sp>
    <dsp:sp modelId="{6B729865-BBEB-4A49-B9DF-248571AC5902}">
      <dsp:nvSpPr>
        <dsp:cNvPr id="0" name=""/>
        <dsp:cNvSpPr/>
      </dsp:nvSpPr>
      <dsp:spPr>
        <a:xfrm>
          <a:off x="3000"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INB</a:t>
          </a:r>
        </a:p>
      </dsp:txBody>
      <dsp:txXfrm>
        <a:off x="53061" y="1904790"/>
        <a:ext cx="3797190" cy="1609086"/>
      </dsp:txXfrm>
    </dsp:sp>
    <dsp:sp modelId="{E351C15D-F5AC-4020-A698-3D701C28A3CE}">
      <dsp:nvSpPr>
        <dsp:cNvPr id="0" name=""/>
        <dsp:cNvSpPr/>
      </dsp:nvSpPr>
      <dsp:spPr>
        <a:xfrm>
          <a:off x="3000"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Desktop Client</a:t>
          </a:r>
        </a:p>
      </dsp:txBody>
      <dsp:txXfrm>
        <a:off x="53061" y="52008"/>
        <a:ext cx="3797190" cy="1609086"/>
      </dsp:txXfrm>
    </dsp:sp>
    <dsp:sp modelId="{B4B4F854-E732-4FD8-B0EA-87926936AEEA}">
      <dsp:nvSpPr>
        <dsp:cNvPr id="0" name=""/>
        <dsp:cNvSpPr/>
      </dsp:nvSpPr>
      <dsp:spPr>
        <a:xfrm>
          <a:off x="4227687"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SSB</a:t>
          </a:r>
        </a:p>
      </dsp:txBody>
      <dsp:txXfrm>
        <a:off x="4277748" y="1904790"/>
        <a:ext cx="3797190" cy="1609086"/>
      </dsp:txXfrm>
    </dsp:sp>
    <dsp:sp modelId="{66448F9A-22DC-433F-BCED-0B229D3A514E}">
      <dsp:nvSpPr>
        <dsp:cNvPr id="0" name=""/>
        <dsp:cNvSpPr/>
      </dsp:nvSpPr>
      <dsp:spPr>
        <a:xfrm>
          <a:off x="4227687"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Web Client</a:t>
          </a:r>
        </a:p>
      </dsp:txBody>
      <dsp:txXfrm>
        <a:off x="4277748" y="52008"/>
        <a:ext cx="3797190" cy="1609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3000" y="3707511"/>
          <a:ext cx="8121999"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Oracle Database</a:t>
          </a:r>
        </a:p>
      </dsp:txBody>
      <dsp:txXfrm>
        <a:off x="53061" y="3757572"/>
        <a:ext cx="8021877" cy="1609086"/>
      </dsp:txXfrm>
    </dsp:sp>
    <dsp:sp modelId="{6B729865-BBEB-4A49-B9DF-248571AC5902}">
      <dsp:nvSpPr>
        <dsp:cNvPr id="0" name=""/>
        <dsp:cNvSpPr/>
      </dsp:nvSpPr>
      <dsp:spPr>
        <a:xfrm>
          <a:off x="3000"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INB</a:t>
          </a:r>
        </a:p>
        <a:p>
          <a:pPr marL="0" lvl="0" indent="0" algn="ctr" defTabSz="1733550">
            <a:lnSpc>
              <a:spcPct val="90000"/>
            </a:lnSpc>
            <a:spcBef>
              <a:spcPct val="0"/>
            </a:spcBef>
            <a:spcAft>
              <a:spcPct val="35000"/>
            </a:spcAft>
            <a:buNone/>
          </a:pPr>
          <a:r>
            <a:rPr lang="en-US" sz="3900" b="1" strike="noStrike" kern="1200" dirty="0"/>
            <a:t>Admin Pages</a:t>
          </a:r>
        </a:p>
      </dsp:txBody>
      <dsp:txXfrm>
        <a:off x="53061" y="1904790"/>
        <a:ext cx="3797190" cy="1609086"/>
      </dsp:txXfrm>
    </dsp:sp>
    <dsp:sp modelId="{E351C15D-F5AC-4020-A698-3D701C28A3CE}">
      <dsp:nvSpPr>
        <dsp:cNvPr id="0" name=""/>
        <dsp:cNvSpPr/>
      </dsp:nvSpPr>
      <dsp:spPr>
        <a:xfrm>
          <a:off x="3000"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Desktop</a:t>
          </a:r>
          <a:r>
            <a:rPr lang="en-US" sz="3900" kern="1200" dirty="0"/>
            <a:t> </a:t>
          </a:r>
        </a:p>
        <a:p>
          <a:pPr marL="0" lvl="0" indent="0" algn="ctr" defTabSz="1733550">
            <a:lnSpc>
              <a:spcPct val="90000"/>
            </a:lnSpc>
            <a:spcBef>
              <a:spcPct val="0"/>
            </a:spcBef>
            <a:spcAft>
              <a:spcPct val="35000"/>
            </a:spcAft>
            <a:buNone/>
          </a:pPr>
          <a:r>
            <a:rPr lang="en-US" sz="3900" b="1" kern="1200" dirty="0"/>
            <a:t>Web Client</a:t>
          </a:r>
        </a:p>
      </dsp:txBody>
      <dsp:txXfrm>
        <a:off x="53061" y="52008"/>
        <a:ext cx="3797190" cy="1609086"/>
      </dsp:txXfrm>
    </dsp:sp>
    <dsp:sp modelId="{B4B4F854-E732-4FD8-B0EA-87926936AEEA}">
      <dsp:nvSpPr>
        <dsp:cNvPr id="0" name=""/>
        <dsp:cNvSpPr/>
      </dsp:nvSpPr>
      <dsp:spPr>
        <a:xfrm>
          <a:off x="4227687"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SSB</a:t>
          </a:r>
        </a:p>
      </dsp:txBody>
      <dsp:txXfrm>
        <a:off x="4277748" y="1904790"/>
        <a:ext cx="3797190" cy="1609086"/>
      </dsp:txXfrm>
    </dsp:sp>
    <dsp:sp modelId="{66448F9A-22DC-433F-BCED-0B229D3A514E}">
      <dsp:nvSpPr>
        <dsp:cNvPr id="0" name=""/>
        <dsp:cNvSpPr/>
      </dsp:nvSpPr>
      <dsp:spPr>
        <a:xfrm>
          <a:off x="4227687"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Web Client</a:t>
          </a:r>
        </a:p>
      </dsp:txBody>
      <dsp:txXfrm>
        <a:off x="4277748" y="52008"/>
        <a:ext cx="3797190" cy="16090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3000" y="3707511"/>
          <a:ext cx="8121999"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Oracle Database</a:t>
          </a:r>
        </a:p>
      </dsp:txBody>
      <dsp:txXfrm>
        <a:off x="53061" y="3757572"/>
        <a:ext cx="8021877" cy="1609086"/>
      </dsp:txXfrm>
    </dsp:sp>
    <dsp:sp modelId="{6B729865-BBEB-4A49-B9DF-248571AC5902}">
      <dsp:nvSpPr>
        <dsp:cNvPr id="0" name=""/>
        <dsp:cNvSpPr/>
      </dsp:nvSpPr>
      <dsp:spPr>
        <a:xfrm>
          <a:off x="3000"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INB</a:t>
          </a:r>
        </a:p>
        <a:p>
          <a:pPr marL="0" lvl="0" indent="0" algn="ctr" defTabSz="1733550">
            <a:lnSpc>
              <a:spcPct val="90000"/>
            </a:lnSpc>
            <a:spcBef>
              <a:spcPct val="0"/>
            </a:spcBef>
            <a:spcAft>
              <a:spcPct val="35000"/>
            </a:spcAft>
            <a:buNone/>
          </a:pPr>
          <a:r>
            <a:rPr lang="en-US" sz="3900" b="1" strike="noStrike" kern="1200" dirty="0"/>
            <a:t>Admin Pages</a:t>
          </a:r>
        </a:p>
      </dsp:txBody>
      <dsp:txXfrm>
        <a:off x="53061" y="1904790"/>
        <a:ext cx="3797190" cy="1609086"/>
      </dsp:txXfrm>
    </dsp:sp>
    <dsp:sp modelId="{E351C15D-F5AC-4020-A698-3D701C28A3CE}">
      <dsp:nvSpPr>
        <dsp:cNvPr id="0" name=""/>
        <dsp:cNvSpPr/>
      </dsp:nvSpPr>
      <dsp:spPr>
        <a:xfrm>
          <a:off x="3000"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strike="sngStrike" kern="1200" dirty="0"/>
            <a:t>Desktop</a:t>
          </a:r>
          <a:r>
            <a:rPr lang="en-US" sz="3900" kern="1200" dirty="0"/>
            <a:t> </a:t>
          </a:r>
        </a:p>
        <a:p>
          <a:pPr marL="0" lvl="0" indent="0" algn="ctr" defTabSz="1733550">
            <a:lnSpc>
              <a:spcPct val="90000"/>
            </a:lnSpc>
            <a:spcBef>
              <a:spcPct val="0"/>
            </a:spcBef>
            <a:spcAft>
              <a:spcPct val="35000"/>
            </a:spcAft>
            <a:buNone/>
          </a:pPr>
          <a:r>
            <a:rPr lang="en-US" sz="3900" b="1" kern="1200" dirty="0"/>
            <a:t>Web Client</a:t>
          </a:r>
        </a:p>
      </dsp:txBody>
      <dsp:txXfrm>
        <a:off x="53061" y="52008"/>
        <a:ext cx="3797190" cy="1609086"/>
      </dsp:txXfrm>
    </dsp:sp>
    <dsp:sp modelId="{B4B4F854-E732-4FD8-B0EA-87926936AEEA}">
      <dsp:nvSpPr>
        <dsp:cNvPr id="0" name=""/>
        <dsp:cNvSpPr/>
      </dsp:nvSpPr>
      <dsp:spPr>
        <a:xfrm>
          <a:off x="4227687" y="1854729"/>
          <a:ext cx="3897312"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SSB</a:t>
          </a:r>
        </a:p>
      </dsp:txBody>
      <dsp:txXfrm>
        <a:off x="4277748" y="1904790"/>
        <a:ext cx="3797190" cy="1609086"/>
      </dsp:txXfrm>
    </dsp:sp>
    <dsp:sp modelId="{66448F9A-22DC-433F-BCED-0B229D3A514E}">
      <dsp:nvSpPr>
        <dsp:cNvPr id="0" name=""/>
        <dsp:cNvSpPr/>
      </dsp:nvSpPr>
      <dsp:spPr>
        <a:xfrm>
          <a:off x="4227687" y="1947"/>
          <a:ext cx="3897312"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Web Client</a:t>
          </a:r>
        </a:p>
      </dsp:txBody>
      <dsp:txXfrm>
        <a:off x="4277748" y="52008"/>
        <a:ext cx="3797190" cy="16090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DF714-4A8A-413A-882E-E285BFB0397C}">
      <dsp:nvSpPr>
        <dsp:cNvPr id="0" name=""/>
        <dsp:cNvSpPr/>
      </dsp:nvSpPr>
      <dsp:spPr>
        <a:xfrm>
          <a:off x="4945" y="3707511"/>
          <a:ext cx="2496343"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Oracle Database</a:t>
          </a:r>
        </a:p>
      </dsp:txBody>
      <dsp:txXfrm>
        <a:off x="55006" y="3757572"/>
        <a:ext cx="2396221" cy="1609086"/>
      </dsp:txXfrm>
    </dsp:sp>
    <dsp:sp modelId="{2341437A-C5CD-4459-BE00-773E58A49D38}">
      <dsp:nvSpPr>
        <dsp:cNvPr id="0" name=""/>
        <dsp:cNvSpPr/>
      </dsp:nvSpPr>
      <dsp:spPr>
        <a:xfrm>
          <a:off x="2920674" y="3707511"/>
          <a:ext cx="5202380" cy="170920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err="1"/>
            <a:t>GraphQL</a:t>
          </a:r>
          <a:r>
            <a:rPr lang="en-US" sz="4200" kern="1200" dirty="0"/>
            <a:t> API</a:t>
          </a:r>
        </a:p>
      </dsp:txBody>
      <dsp:txXfrm>
        <a:off x="2970735" y="3757572"/>
        <a:ext cx="5102258" cy="1609086"/>
      </dsp:txXfrm>
    </dsp:sp>
    <dsp:sp modelId="{6B729865-BBEB-4A49-B9DF-248571AC5902}">
      <dsp:nvSpPr>
        <dsp:cNvPr id="0" name=""/>
        <dsp:cNvSpPr/>
      </dsp:nvSpPr>
      <dsp:spPr>
        <a:xfrm>
          <a:off x="2920674" y="1854729"/>
          <a:ext cx="2496343"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strike="sngStrike" kern="1200" dirty="0"/>
            <a:t>INB</a:t>
          </a:r>
        </a:p>
        <a:p>
          <a:pPr marL="0" lvl="0" indent="0" algn="ctr" defTabSz="1377950">
            <a:lnSpc>
              <a:spcPct val="90000"/>
            </a:lnSpc>
            <a:spcBef>
              <a:spcPct val="0"/>
            </a:spcBef>
            <a:spcAft>
              <a:spcPct val="35000"/>
            </a:spcAft>
            <a:buNone/>
          </a:pPr>
          <a:r>
            <a:rPr lang="en-US" sz="3100" b="1" strike="noStrike" kern="1200" dirty="0"/>
            <a:t>Admin Pages</a:t>
          </a:r>
        </a:p>
      </dsp:txBody>
      <dsp:txXfrm>
        <a:off x="2970735" y="1904790"/>
        <a:ext cx="2396221" cy="1609086"/>
      </dsp:txXfrm>
    </dsp:sp>
    <dsp:sp modelId="{E351C15D-F5AC-4020-A698-3D701C28A3CE}">
      <dsp:nvSpPr>
        <dsp:cNvPr id="0" name=""/>
        <dsp:cNvSpPr/>
      </dsp:nvSpPr>
      <dsp:spPr>
        <a:xfrm>
          <a:off x="2920674" y="1947"/>
          <a:ext cx="2496343"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strike="sngStrike" kern="1200" dirty="0"/>
            <a:t>Desktop</a:t>
          </a:r>
          <a:r>
            <a:rPr lang="en-US" sz="3100" kern="1200" dirty="0"/>
            <a:t> </a:t>
          </a:r>
        </a:p>
        <a:p>
          <a:pPr marL="0" lvl="0" indent="0" algn="ctr" defTabSz="1377950">
            <a:lnSpc>
              <a:spcPct val="90000"/>
            </a:lnSpc>
            <a:spcBef>
              <a:spcPct val="0"/>
            </a:spcBef>
            <a:spcAft>
              <a:spcPct val="35000"/>
            </a:spcAft>
            <a:buNone/>
          </a:pPr>
          <a:r>
            <a:rPr lang="en-US" sz="3100" b="1" kern="1200" dirty="0"/>
            <a:t>Web Client</a:t>
          </a:r>
        </a:p>
      </dsp:txBody>
      <dsp:txXfrm>
        <a:off x="2970735" y="52008"/>
        <a:ext cx="2396221" cy="1609086"/>
      </dsp:txXfrm>
    </dsp:sp>
    <dsp:sp modelId="{FDCFF399-C16E-458E-B582-77A1A56BADCF}">
      <dsp:nvSpPr>
        <dsp:cNvPr id="0" name=""/>
        <dsp:cNvSpPr/>
      </dsp:nvSpPr>
      <dsp:spPr>
        <a:xfrm>
          <a:off x="5626711" y="1854729"/>
          <a:ext cx="2496343" cy="170920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SSB (</a:t>
          </a:r>
          <a:r>
            <a:rPr lang="en-US" sz="3100" kern="1200" dirty="0" err="1"/>
            <a:t>vNext</a:t>
          </a:r>
          <a:r>
            <a:rPr lang="en-US" sz="3100" kern="1200" dirty="0"/>
            <a:t>)</a:t>
          </a:r>
        </a:p>
      </dsp:txBody>
      <dsp:txXfrm>
        <a:off x="5676772" y="1904790"/>
        <a:ext cx="2396221" cy="1609086"/>
      </dsp:txXfrm>
    </dsp:sp>
    <dsp:sp modelId="{21705797-200D-43A1-BE76-2F74E92CC6AC}">
      <dsp:nvSpPr>
        <dsp:cNvPr id="0" name=""/>
        <dsp:cNvSpPr/>
      </dsp:nvSpPr>
      <dsp:spPr>
        <a:xfrm>
          <a:off x="5626711" y="1947"/>
          <a:ext cx="2496343" cy="17092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Web Client (</a:t>
          </a:r>
          <a:r>
            <a:rPr lang="en-US" sz="3100" kern="1200" dirty="0" err="1"/>
            <a:t>vNext</a:t>
          </a:r>
          <a:r>
            <a:rPr lang="en-US" sz="3100" kern="1200" dirty="0"/>
            <a:t>)</a:t>
          </a:r>
        </a:p>
      </dsp:txBody>
      <dsp:txXfrm>
        <a:off x="5676772" y="52008"/>
        <a:ext cx="2396221" cy="16090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F8394-E573-3143-9DA6-EB4634721AA3}">
      <dsp:nvSpPr>
        <dsp:cNvPr id="0" name=""/>
        <dsp:cNvSpPr/>
      </dsp:nvSpPr>
      <dsp:spPr>
        <a:xfrm>
          <a:off x="0" y="2802"/>
          <a:ext cx="7893377" cy="5496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Personal information management</a:t>
          </a:r>
          <a:endParaRPr lang="en-US" sz="2400" kern="1200"/>
        </a:p>
      </dsp:txBody>
      <dsp:txXfrm>
        <a:off x="26830" y="29632"/>
        <a:ext cx="7839717" cy="495954"/>
      </dsp:txXfrm>
    </dsp:sp>
    <dsp:sp modelId="{92FFD6CA-BA87-F743-B739-A3DCA3F6DEAE}">
      <dsp:nvSpPr>
        <dsp:cNvPr id="0" name=""/>
        <dsp:cNvSpPr/>
      </dsp:nvSpPr>
      <dsp:spPr>
        <a:xfrm>
          <a:off x="0" y="552416"/>
          <a:ext cx="7893377" cy="719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61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14</a:t>
          </a:r>
          <a:r>
            <a:rPr lang="en-US" sz="2000" kern="1200"/>
            <a:t> user features</a:t>
          </a:r>
        </a:p>
        <a:p>
          <a:pPr marL="228600" lvl="1" indent="-228600" algn="l" defTabSz="889000">
            <a:lnSpc>
              <a:spcPct val="90000"/>
            </a:lnSpc>
            <a:spcBef>
              <a:spcPct val="0"/>
            </a:spcBef>
            <a:spcAft>
              <a:spcPct val="20000"/>
            </a:spcAft>
            <a:buChar char="•"/>
          </a:pPr>
          <a:r>
            <a:rPr lang="en-US" sz="2000" kern="1200"/>
            <a:t>e.g. change emergency contact information  </a:t>
          </a:r>
        </a:p>
      </dsp:txBody>
      <dsp:txXfrm>
        <a:off x="0" y="552416"/>
        <a:ext cx="7893377" cy="719571"/>
      </dsp:txXfrm>
    </dsp:sp>
    <dsp:sp modelId="{559EB5F7-8772-7D43-AA55-206BAF3FB33C}">
      <dsp:nvSpPr>
        <dsp:cNvPr id="0" name=""/>
        <dsp:cNvSpPr/>
      </dsp:nvSpPr>
      <dsp:spPr>
        <a:xfrm>
          <a:off x="0" y="1271988"/>
          <a:ext cx="7893377" cy="5496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Enrollment and Academic Records</a:t>
          </a:r>
          <a:endParaRPr lang="en-US" sz="2400" kern="1200"/>
        </a:p>
      </dsp:txBody>
      <dsp:txXfrm>
        <a:off x="26830" y="1298818"/>
        <a:ext cx="7839717" cy="495954"/>
      </dsp:txXfrm>
    </dsp:sp>
    <dsp:sp modelId="{AF4D9BF0-19CF-AD4D-A1A5-CF275734B92B}">
      <dsp:nvSpPr>
        <dsp:cNvPr id="0" name=""/>
        <dsp:cNvSpPr/>
      </dsp:nvSpPr>
      <dsp:spPr>
        <a:xfrm>
          <a:off x="0" y="1821602"/>
          <a:ext cx="7893377" cy="719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61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61</a:t>
          </a:r>
          <a:r>
            <a:rPr lang="en-US" sz="2000" kern="1200"/>
            <a:t> user features</a:t>
          </a:r>
        </a:p>
        <a:p>
          <a:pPr marL="228600" lvl="1" indent="-228600" algn="l" defTabSz="889000">
            <a:lnSpc>
              <a:spcPct val="90000"/>
            </a:lnSpc>
            <a:spcBef>
              <a:spcPct val="0"/>
            </a:spcBef>
            <a:spcAft>
              <a:spcPct val="20000"/>
            </a:spcAft>
            <a:buChar char="•"/>
          </a:pPr>
          <a:r>
            <a:rPr lang="en-US" sz="2000" kern="1200"/>
            <a:t>e.g. search for classes available in Fall 22/23</a:t>
          </a:r>
        </a:p>
      </dsp:txBody>
      <dsp:txXfrm>
        <a:off x="0" y="1821602"/>
        <a:ext cx="7893377" cy="719571"/>
      </dsp:txXfrm>
    </dsp:sp>
    <dsp:sp modelId="{09BB42EB-7EF3-EA46-B6A3-42F424E35ABD}">
      <dsp:nvSpPr>
        <dsp:cNvPr id="0" name=""/>
        <dsp:cNvSpPr/>
      </dsp:nvSpPr>
      <dsp:spPr>
        <a:xfrm>
          <a:off x="0" y="2541174"/>
          <a:ext cx="7893377" cy="5496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Student support/Advisor management</a:t>
          </a:r>
          <a:endParaRPr lang="en-US" sz="2400" kern="1200"/>
        </a:p>
      </dsp:txBody>
      <dsp:txXfrm>
        <a:off x="26830" y="2568004"/>
        <a:ext cx="7839717" cy="495954"/>
      </dsp:txXfrm>
    </dsp:sp>
    <dsp:sp modelId="{026A5F9E-D805-2248-BBCA-CE81387E11E0}">
      <dsp:nvSpPr>
        <dsp:cNvPr id="0" name=""/>
        <dsp:cNvSpPr/>
      </dsp:nvSpPr>
      <dsp:spPr>
        <a:xfrm>
          <a:off x="0" y="3090788"/>
          <a:ext cx="7893377" cy="379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61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a:t>30</a:t>
          </a:r>
          <a:r>
            <a:rPr lang="en-US" sz="2000" kern="1200"/>
            <a:t> user features</a:t>
          </a:r>
        </a:p>
      </dsp:txBody>
      <dsp:txXfrm>
        <a:off x="0" y="3090788"/>
        <a:ext cx="7893377" cy="379233"/>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F7E11-088A-4DBF-AEF6-20F973C8633A}" type="datetimeFigureOut">
              <a:rPr lang="en-CA" smtClean="0"/>
              <a:t>2022-10-04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78760-39FF-44FD-92BD-B661BDEE27CD}" type="slidenum">
              <a:rPr lang="en-CA" smtClean="0"/>
              <a:t>‹#›</a:t>
            </a:fld>
            <a:endParaRPr lang="en-CA"/>
          </a:p>
        </p:txBody>
      </p:sp>
    </p:spTree>
    <p:extLst>
      <p:ext uri="{BB962C8B-B14F-4D97-AF65-F5344CB8AC3E}">
        <p14:creationId xmlns:p14="http://schemas.microsoft.com/office/powerpoint/2010/main" val="100645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it is: Story time on applying non-coding solution architecture in the real world to make the impossible happen</a:t>
            </a:r>
          </a:p>
          <a:p>
            <a:r>
              <a:rPr lang="en-US" dirty="0"/>
              <a:t>What it isn’t: Technical patterns, leadership strategies, discussion on architecture frameworks</a:t>
            </a:r>
          </a:p>
        </p:txBody>
      </p:sp>
      <p:sp>
        <p:nvSpPr>
          <p:cNvPr id="4" name="Slide Number Placeholder 3"/>
          <p:cNvSpPr>
            <a:spLocks noGrp="1"/>
          </p:cNvSpPr>
          <p:nvPr>
            <p:ph type="sldNum" sz="quarter" idx="5"/>
          </p:nvPr>
        </p:nvSpPr>
        <p:spPr/>
        <p:txBody>
          <a:bodyPr/>
          <a:lstStyle/>
          <a:p>
            <a:fld id="{9D378760-39FF-44FD-92BD-B661BDEE27CD}" type="slidenum">
              <a:rPr lang="en-CA" smtClean="0"/>
              <a:t>2</a:t>
            </a:fld>
            <a:endParaRPr lang="en-CA"/>
          </a:p>
        </p:txBody>
      </p:sp>
    </p:spTree>
    <p:extLst>
      <p:ext uri="{BB962C8B-B14F-4D97-AF65-F5344CB8AC3E}">
        <p14:creationId xmlns:p14="http://schemas.microsoft.com/office/powerpoint/2010/main" val="271508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Start, Aurora Launch in 2006</a:t>
            </a:r>
          </a:p>
          <a:p>
            <a:r>
              <a:rPr lang="en-CA" dirty="0"/>
              <a:t>End, Banner 9, Phase 1</a:t>
            </a:r>
          </a:p>
          <a:p>
            <a:endParaRPr lang="en-CA" dirty="0"/>
          </a:p>
          <a:p>
            <a:r>
              <a:rPr lang="en-CA" dirty="0"/>
              <a:t>Mention IT driven change</a:t>
            </a:r>
          </a:p>
          <a:p>
            <a:endParaRPr lang="en-CA" dirty="0"/>
          </a:p>
          <a:p>
            <a:r>
              <a:rPr lang="en-CA" dirty="0"/>
              <a:t>Top-down orders</a:t>
            </a:r>
          </a:p>
          <a:p>
            <a:r>
              <a:rPr lang="en-CA" dirty="0"/>
              <a:t>Merging Finance and SIS systems</a:t>
            </a:r>
          </a:p>
          <a:p>
            <a:r>
              <a:rPr lang="en-CA" dirty="0"/>
              <a:t>Mainframe driven development to database-driven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Define what Banner is (Admin Pages, SSB, built on a database)</a:t>
            </a:r>
          </a:p>
          <a:p>
            <a:endParaRPr lang="en-CA" dirty="0"/>
          </a:p>
        </p:txBody>
      </p:sp>
      <p:sp>
        <p:nvSpPr>
          <p:cNvPr id="4" name="Slide Number Placeholder 3"/>
          <p:cNvSpPr>
            <a:spLocks noGrp="1"/>
          </p:cNvSpPr>
          <p:nvPr>
            <p:ph type="sldNum" sz="quarter" idx="5"/>
          </p:nvPr>
        </p:nvSpPr>
        <p:spPr/>
        <p:txBody>
          <a:bodyPr/>
          <a:lstStyle/>
          <a:p>
            <a:fld id="{9D378760-39FF-44FD-92BD-B661BDEE27CD}" type="slidenum">
              <a:rPr lang="en-CA" smtClean="0"/>
              <a:t>14</a:t>
            </a:fld>
            <a:endParaRPr lang="en-CA"/>
          </a:p>
        </p:txBody>
      </p:sp>
    </p:spTree>
    <p:extLst>
      <p:ext uri="{BB962C8B-B14F-4D97-AF65-F5344CB8AC3E}">
        <p14:creationId xmlns:p14="http://schemas.microsoft.com/office/powerpoint/2010/main" val="2730333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Culture is built on academic freedom and autonomy</a:t>
            </a:r>
            <a:endParaRPr lang="en-US" dirty="0"/>
          </a:p>
        </p:txBody>
      </p:sp>
      <p:sp>
        <p:nvSpPr>
          <p:cNvPr id="4" name="Slide Number Placeholder 3"/>
          <p:cNvSpPr>
            <a:spLocks noGrp="1"/>
          </p:cNvSpPr>
          <p:nvPr>
            <p:ph type="sldNum" sz="quarter" idx="5"/>
          </p:nvPr>
        </p:nvSpPr>
        <p:spPr/>
        <p:txBody>
          <a:bodyPr/>
          <a:lstStyle/>
          <a:p>
            <a:fld id="{27D0698C-7A41-402E-A897-8C54948DEB97}" type="slidenum">
              <a:rPr lang="en-US" smtClean="0"/>
              <a:t>15</a:t>
            </a:fld>
            <a:endParaRPr lang="en-US"/>
          </a:p>
        </p:txBody>
      </p:sp>
    </p:spTree>
    <p:extLst>
      <p:ext uri="{BB962C8B-B14F-4D97-AF65-F5344CB8AC3E}">
        <p14:creationId xmlns:p14="http://schemas.microsoft.com/office/powerpoint/2010/main" val="3763999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16</a:t>
            </a:fld>
            <a:endParaRPr lang="en-CA"/>
          </a:p>
        </p:txBody>
      </p:sp>
    </p:spTree>
    <p:extLst>
      <p:ext uri="{BB962C8B-B14F-4D97-AF65-F5344CB8AC3E}">
        <p14:creationId xmlns:p14="http://schemas.microsoft.com/office/powerpoint/2010/main" val="260418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Quotes from the “server funeral” website and eulogy</a:t>
            </a:r>
          </a:p>
        </p:txBody>
      </p:sp>
      <p:sp>
        <p:nvSpPr>
          <p:cNvPr id="4" name="Slide Number Placeholder 3"/>
          <p:cNvSpPr>
            <a:spLocks noGrp="1"/>
          </p:cNvSpPr>
          <p:nvPr>
            <p:ph type="sldNum" sz="quarter" idx="5"/>
          </p:nvPr>
        </p:nvSpPr>
        <p:spPr/>
        <p:txBody>
          <a:bodyPr/>
          <a:lstStyle/>
          <a:p>
            <a:fld id="{9D378760-39FF-44FD-92BD-B661BDEE27CD}" type="slidenum">
              <a:rPr lang="en-CA" smtClean="0"/>
              <a:t>17</a:t>
            </a:fld>
            <a:endParaRPr lang="en-CA"/>
          </a:p>
        </p:txBody>
      </p:sp>
    </p:spTree>
    <p:extLst>
      <p:ext uri="{BB962C8B-B14F-4D97-AF65-F5344CB8AC3E}">
        <p14:creationId xmlns:p14="http://schemas.microsoft.com/office/powerpoint/2010/main" val="402061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attitude of the TECHNICAL team (</a:t>
            </a:r>
            <a:r>
              <a:rPr lang="en-US" dirty="0" err="1"/>
              <a:t>nevermind</a:t>
            </a:r>
            <a:r>
              <a:rPr lang="en-US" dirty="0"/>
              <a:t> the BUSINESS team)</a:t>
            </a:r>
          </a:p>
          <a:p>
            <a:r>
              <a:rPr lang="en-US" dirty="0"/>
              <a:t>NOTE: The culture of autonomy and freedom</a:t>
            </a:r>
          </a:p>
        </p:txBody>
      </p:sp>
      <p:sp>
        <p:nvSpPr>
          <p:cNvPr id="4" name="Slide Number Placeholder 3"/>
          <p:cNvSpPr>
            <a:spLocks noGrp="1"/>
          </p:cNvSpPr>
          <p:nvPr>
            <p:ph type="sldNum" sz="quarter" idx="5"/>
          </p:nvPr>
        </p:nvSpPr>
        <p:spPr/>
        <p:txBody>
          <a:bodyPr/>
          <a:lstStyle/>
          <a:p>
            <a:fld id="{9D378760-39FF-44FD-92BD-B661BDEE27CD}" type="slidenum">
              <a:rPr lang="en-CA" smtClean="0"/>
              <a:t>18</a:t>
            </a:fld>
            <a:endParaRPr lang="en-CA"/>
          </a:p>
        </p:txBody>
      </p:sp>
    </p:spTree>
    <p:extLst>
      <p:ext uri="{BB962C8B-B14F-4D97-AF65-F5344CB8AC3E}">
        <p14:creationId xmlns:p14="http://schemas.microsoft.com/office/powerpoint/2010/main" val="2037898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approach they took to change– change is HARD, but involuntary change is HARDER</a:t>
            </a:r>
          </a:p>
        </p:txBody>
      </p:sp>
      <p:sp>
        <p:nvSpPr>
          <p:cNvPr id="4" name="Slide Number Placeholder 3"/>
          <p:cNvSpPr>
            <a:spLocks noGrp="1"/>
          </p:cNvSpPr>
          <p:nvPr>
            <p:ph type="sldNum" sz="quarter" idx="5"/>
          </p:nvPr>
        </p:nvSpPr>
        <p:spPr/>
        <p:txBody>
          <a:bodyPr/>
          <a:lstStyle/>
          <a:p>
            <a:fld id="{9D378760-39FF-44FD-92BD-B661BDEE27CD}" type="slidenum">
              <a:rPr lang="en-CA" smtClean="0"/>
              <a:t>19</a:t>
            </a:fld>
            <a:endParaRPr lang="en-CA"/>
          </a:p>
        </p:txBody>
      </p:sp>
    </p:spTree>
    <p:extLst>
      <p:ext uri="{BB962C8B-B14F-4D97-AF65-F5344CB8AC3E}">
        <p14:creationId xmlns:p14="http://schemas.microsoft.com/office/powerpoint/2010/main" val="3712990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this– it was to make the change that was needed.</a:t>
            </a:r>
          </a:p>
        </p:txBody>
      </p:sp>
      <p:sp>
        <p:nvSpPr>
          <p:cNvPr id="4" name="Slide Number Placeholder 3"/>
          <p:cNvSpPr>
            <a:spLocks noGrp="1"/>
          </p:cNvSpPr>
          <p:nvPr>
            <p:ph type="sldNum" sz="quarter" idx="5"/>
          </p:nvPr>
        </p:nvSpPr>
        <p:spPr/>
        <p:txBody>
          <a:bodyPr/>
          <a:lstStyle/>
          <a:p>
            <a:fld id="{9D378760-39FF-44FD-92BD-B661BDEE27CD}" type="slidenum">
              <a:rPr lang="en-CA" smtClean="0"/>
              <a:t>20</a:t>
            </a:fld>
            <a:endParaRPr lang="en-CA"/>
          </a:p>
        </p:txBody>
      </p:sp>
    </p:spTree>
    <p:extLst>
      <p:ext uri="{BB962C8B-B14F-4D97-AF65-F5344CB8AC3E}">
        <p14:creationId xmlns:p14="http://schemas.microsoft.com/office/powerpoint/2010/main" val="1024583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architecture of the application</a:t>
            </a:r>
          </a:p>
        </p:txBody>
      </p:sp>
      <p:sp>
        <p:nvSpPr>
          <p:cNvPr id="4" name="Slide Number Placeholder 3"/>
          <p:cNvSpPr>
            <a:spLocks noGrp="1"/>
          </p:cNvSpPr>
          <p:nvPr>
            <p:ph type="sldNum" sz="quarter" idx="5"/>
          </p:nvPr>
        </p:nvSpPr>
        <p:spPr/>
        <p:txBody>
          <a:bodyPr/>
          <a:lstStyle/>
          <a:p>
            <a:fld id="{9D378760-39FF-44FD-92BD-B661BDEE27CD}" type="slidenum">
              <a:rPr lang="en-CA" smtClean="0"/>
              <a:t>21</a:t>
            </a:fld>
            <a:endParaRPr lang="en-CA"/>
          </a:p>
        </p:txBody>
      </p:sp>
    </p:spTree>
    <p:extLst>
      <p:ext uri="{BB962C8B-B14F-4D97-AF65-F5344CB8AC3E}">
        <p14:creationId xmlns:p14="http://schemas.microsoft.com/office/powerpoint/2010/main" val="3658840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20-25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Start, Banner 9, Phase 1</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End, Banner 9, Tranche 2 “extended”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Database Driven Development to Application Driven Development (PL/SQL to Java)</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Involuntary Change – Forced by vendor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Practice Empathy – Development practice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Missed Opportunity – Tranche 2 “extension”</a:t>
            </a:r>
          </a:p>
          <a:p>
            <a:endParaRPr lang="en-CA" dirty="0"/>
          </a:p>
          <a:p>
            <a:endParaRPr lang="en-CA" dirty="0"/>
          </a:p>
        </p:txBody>
      </p:sp>
      <p:sp>
        <p:nvSpPr>
          <p:cNvPr id="4" name="Slide Number Placeholder 3"/>
          <p:cNvSpPr>
            <a:spLocks noGrp="1"/>
          </p:cNvSpPr>
          <p:nvPr>
            <p:ph type="sldNum" sz="quarter" idx="5"/>
          </p:nvPr>
        </p:nvSpPr>
        <p:spPr/>
        <p:txBody>
          <a:bodyPr/>
          <a:lstStyle/>
          <a:p>
            <a:fld id="{9D378760-39FF-44FD-92BD-B661BDEE27CD}" type="slidenum">
              <a:rPr lang="en-CA" smtClean="0"/>
              <a:t>22</a:t>
            </a:fld>
            <a:endParaRPr lang="en-CA"/>
          </a:p>
        </p:txBody>
      </p:sp>
    </p:spTree>
    <p:extLst>
      <p:ext uri="{BB962C8B-B14F-4D97-AF65-F5344CB8AC3E}">
        <p14:creationId xmlns:p14="http://schemas.microsoft.com/office/powerpoint/2010/main" val="292609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how the architecture of the application will change</a:t>
            </a:r>
          </a:p>
        </p:txBody>
      </p:sp>
      <p:sp>
        <p:nvSpPr>
          <p:cNvPr id="4" name="Slide Number Placeholder 3"/>
          <p:cNvSpPr>
            <a:spLocks noGrp="1"/>
          </p:cNvSpPr>
          <p:nvPr>
            <p:ph type="sldNum" sz="quarter" idx="5"/>
          </p:nvPr>
        </p:nvSpPr>
        <p:spPr/>
        <p:txBody>
          <a:bodyPr/>
          <a:lstStyle/>
          <a:p>
            <a:fld id="{9D378760-39FF-44FD-92BD-B661BDEE27CD}" type="slidenum">
              <a:rPr lang="en-CA" smtClean="0"/>
              <a:t>23</a:t>
            </a:fld>
            <a:endParaRPr lang="en-CA"/>
          </a:p>
        </p:txBody>
      </p:sp>
    </p:spTree>
    <p:extLst>
      <p:ext uri="{BB962C8B-B14F-4D97-AF65-F5344CB8AC3E}">
        <p14:creationId xmlns:p14="http://schemas.microsoft.com/office/powerpoint/2010/main" val="311185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Project-centric culture does not care about long term goals</a:t>
            </a:r>
          </a:p>
        </p:txBody>
      </p:sp>
      <p:sp>
        <p:nvSpPr>
          <p:cNvPr id="4" name="Slide Number Placeholder 3"/>
          <p:cNvSpPr>
            <a:spLocks noGrp="1"/>
          </p:cNvSpPr>
          <p:nvPr>
            <p:ph type="sldNum" sz="quarter" idx="5"/>
          </p:nvPr>
        </p:nvSpPr>
        <p:spPr/>
        <p:txBody>
          <a:bodyPr/>
          <a:lstStyle/>
          <a:p>
            <a:fld id="{9D378760-39FF-44FD-92BD-B661BDEE27CD}" type="slidenum">
              <a:rPr lang="en-CA" smtClean="0"/>
              <a:t>4</a:t>
            </a:fld>
            <a:endParaRPr lang="en-CA"/>
          </a:p>
        </p:txBody>
      </p:sp>
    </p:spTree>
    <p:extLst>
      <p:ext uri="{BB962C8B-B14F-4D97-AF65-F5344CB8AC3E}">
        <p14:creationId xmlns:p14="http://schemas.microsoft.com/office/powerpoint/2010/main" val="1365954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Database Driven Development to Application Driven Development (PL/SQL to Java) for </a:t>
            </a:r>
            <a:r>
              <a:rPr lang="en-CA"/>
              <a:t>business logic</a:t>
            </a:r>
            <a:endParaRPr lang="en-CA" dirty="0"/>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24</a:t>
            </a:fld>
            <a:endParaRPr lang="en-CA"/>
          </a:p>
        </p:txBody>
      </p:sp>
    </p:spTree>
    <p:extLst>
      <p:ext uri="{BB962C8B-B14F-4D97-AF65-F5344CB8AC3E}">
        <p14:creationId xmlns:p14="http://schemas.microsoft.com/office/powerpoint/2010/main" val="2494302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Involuntary Change – Forced by vendor. Mention IT driven change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 is HARD, but involuntary change is HARDER</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25</a:t>
            </a:fld>
            <a:endParaRPr lang="en-CA"/>
          </a:p>
        </p:txBody>
      </p:sp>
    </p:spTree>
    <p:extLst>
      <p:ext uri="{BB962C8B-B14F-4D97-AF65-F5344CB8AC3E}">
        <p14:creationId xmlns:p14="http://schemas.microsoft.com/office/powerpoint/2010/main" val="3749978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Development practice changes after 15 years of being a hero and committed to the pattern the vendor recommended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NOTE: </a:t>
            </a:r>
            <a:r>
              <a:rPr lang="en-CA" sz="1200" dirty="0"/>
              <a:t>Build Trust, Acknowledge Risk, Practice Empathy</a:t>
            </a:r>
          </a:p>
        </p:txBody>
      </p:sp>
      <p:sp>
        <p:nvSpPr>
          <p:cNvPr id="4" name="Slide Number Placeholder 3"/>
          <p:cNvSpPr>
            <a:spLocks noGrp="1"/>
          </p:cNvSpPr>
          <p:nvPr>
            <p:ph type="sldNum" sz="quarter" idx="5"/>
          </p:nvPr>
        </p:nvSpPr>
        <p:spPr/>
        <p:txBody>
          <a:bodyPr/>
          <a:lstStyle/>
          <a:p>
            <a:fld id="{9D378760-39FF-44FD-92BD-B661BDEE27CD}" type="slidenum">
              <a:rPr lang="en-CA" smtClean="0"/>
              <a:t>26</a:t>
            </a:fld>
            <a:endParaRPr lang="en-CA"/>
          </a:p>
        </p:txBody>
      </p:sp>
    </p:spTree>
    <p:extLst>
      <p:ext uri="{BB962C8B-B14F-4D97-AF65-F5344CB8AC3E}">
        <p14:creationId xmlns:p14="http://schemas.microsoft.com/office/powerpoint/2010/main" val="1169017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weren’t the bad guy, we could start to rebuild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CA" sz="1200" dirty="0"/>
              <a:t>Build Trust, Acknowledge Risk, Practice Empathy</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27</a:t>
            </a:fld>
            <a:endParaRPr lang="en-CA"/>
          </a:p>
        </p:txBody>
      </p:sp>
    </p:spTree>
    <p:extLst>
      <p:ext uri="{BB962C8B-B14F-4D97-AF65-F5344CB8AC3E}">
        <p14:creationId xmlns:p14="http://schemas.microsoft.com/office/powerpoint/2010/main" val="3247300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Be Prepared for Opportunity</a:t>
            </a:r>
          </a:p>
          <a:p>
            <a:r>
              <a:rPr lang="en-US" dirty="0"/>
              <a:t>We “missed” the change to make more change (DevOps)– did not respect the environment</a:t>
            </a:r>
          </a:p>
          <a:p>
            <a:r>
              <a:rPr lang="en-US" dirty="0"/>
              <a:t>The org “missed” the change to get ahead with the rest of it</a:t>
            </a:r>
          </a:p>
        </p:txBody>
      </p:sp>
      <p:sp>
        <p:nvSpPr>
          <p:cNvPr id="4" name="Slide Number Placeholder 3"/>
          <p:cNvSpPr>
            <a:spLocks noGrp="1"/>
          </p:cNvSpPr>
          <p:nvPr>
            <p:ph type="sldNum" sz="quarter" idx="5"/>
          </p:nvPr>
        </p:nvSpPr>
        <p:spPr/>
        <p:txBody>
          <a:bodyPr/>
          <a:lstStyle/>
          <a:p>
            <a:fld id="{9D378760-39FF-44FD-92BD-B661BDEE27CD}" type="slidenum">
              <a:rPr lang="en-CA" smtClean="0"/>
              <a:t>28</a:t>
            </a:fld>
            <a:endParaRPr lang="en-CA"/>
          </a:p>
        </p:txBody>
      </p:sp>
    </p:spTree>
    <p:extLst>
      <p:ext uri="{BB962C8B-B14F-4D97-AF65-F5344CB8AC3E}">
        <p14:creationId xmlns:p14="http://schemas.microsoft.com/office/powerpoint/2010/main" val="4154507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35-40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Start, Banner 9, Tranche 2 “extended”</a:t>
            </a:r>
          </a:p>
          <a:p>
            <a:r>
              <a:rPr lang="en-CA" dirty="0"/>
              <a:t>End Banner 9 maintenance mode announcement (2022) / Banner Re-Implementation</a:t>
            </a:r>
          </a:p>
          <a:p>
            <a:endParaRPr lang="en-CA" dirty="0"/>
          </a:p>
          <a:p>
            <a:endParaRPr lang="en-CA" dirty="0"/>
          </a:p>
          <a:p>
            <a:pPr marL="171450" indent="-171450">
              <a:buFontTx/>
              <a:buChar char="-"/>
            </a:pPr>
            <a:r>
              <a:rPr lang="en-CA" dirty="0"/>
              <a:t>Mapped technical risk to business capabilities</a:t>
            </a:r>
          </a:p>
          <a:p>
            <a:pPr marL="171450" indent="-171450">
              <a:buFontTx/>
              <a:buChar char="-"/>
            </a:pPr>
            <a:r>
              <a:rPr lang="en-CA" dirty="0"/>
              <a:t>Inventory of customizations and integrations</a:t>
            </a:r>
          </a:p>
          <a:p>
            <a:pPr marL="171450" indent="-171450">
              <a:buFontTx/>
              <a:buChar char="-"/>
            </a:pPr>
            <a:r>
              <a:rPr lang="en-CA" dirty="0"/>
              <a:t>Increased speed of release cycle</a:t>
            </a:r>
          </a:p>
          <a:p>
            <a:pPr marL="171450" indent="-171450">
              <a:buFontTx/>
              <a:buChar char="-"/>
            </a:pPr>
            <a:r>
              <a:rPr lang="en-CA" dirty="0"/>
              <a:t>Rebuilt trust with business units</a:t>
            </a:r>
          </a:p>
          <a:p>
            <a:pPr marL="171450" indent="-171450">
              <a:buFontTx/>
              <a:buChar char="-"/>
            </a:pPr>
            <a:r>
              <a:rPr lang="en-CA" dirty="0"/>
              <a:t>Went from keeping the lights on, to enabling the business (customer-centric mentality)</a:t>
            </a:r>
          </a:p>
          <a:p>
            <a:pPr marL="171450" indent="-171450">
              <a:buFontTx/>
              <a:buChar char="-"/>
            </a:pPr>
            <a:r>
              <a:rPr lang="en-CA" dirty="0"/>
              <a:t>Educating Customers about “bad” customization</a:t>
            </a:r>
          </a:p>
        </p:txBody>
      </p:sp>
      <p:sp>
        <p:nvSpPr>
          <p:cNvPr id="4" name="Slide Number Placeholder 3"/>
          <p:cNvSpPr>
            <a:spLocks noGrp="1"/>
          </p:cNvSpPr>
          <p:nvPr>
            <p:ph type="sldNum" sz="quarter" idx="5"/>
          </p:nvPr>
        </p:nvSpPr>
        <p:spPr/>
        <p:txBody>
          <a:bodyPr/>
          <a:lstStyle/>
          <a:p>
            <a:fld id="{9D378760-39FF-44FD-92BD-B661BDEE27CD}" type="slidenum">
              <a:rPr lang="en-CA" smtClean="0"/>
              <a:t>29</a:t>
            </a:fld>
            <a:endParaRPr lang="en-CA"/>
          </a:p>
        </p:txBody>
      </p:sp>
    </p:spTree>
    <p:extLst>
      <p:ext uri="{BB962C8B-B14F-4D97-AF65-F5344CB8AC3E}">
        <p14:creationId xmlns:p14="http://schemas.microsoft.com/office/powerpoint/2010/main" val="2734454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 join as Solution Architect (Cloud) as I learned from my mistake and needed to have conversations at a higher level</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30</a:t>
            </a:fld>
            <a:endParaRPr lang="en-CA"/>
          </a:p>
        </p:txBody>
      </p:sp>
    </p:spTree>
    <p:extLst>
      <p:ext uri="{BB962C8B-B14F-4D97-AF65-F5344CB8AC3E}">
        <p14:creationId xmlns:p14="http://schemas.microsoft.com/office/powerpoint/2010/main" val="672117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to be SaaS cloud-first? It means no customizations</a:t>
            </a:r>
          </a:p>
        </p:txBody>
      </p:sp>
      <p:sp>
        <p:nvSpPr>
          <p:cNvPr id="4" name="Slide Number Placeholder 3"/>
          <p:cNvSpPr>
            <a:spLocks noGrp="1"/>
          </p:cNvSpPr>
          <p:nvPr>
            <p:ph type="sldNum" sz="quarter" idx="5"/>
          </p:nvPr>
        </p:nvSpPr>
        <p:spPr/>
        <p:txBody>
          <a:bodyPr/>
          <a:lstStyle/>
          <a:p>
            <a:fld id="{9D378760-39FF-44FD-92BD-B661BDEE27CD}" type="slidenum">
              <a:rPr lang="en-CA" smtClean="0"/>
              <a:t>31</a:t>
            </a:fld>
            <a:endParaRPr lang="en-CA"/>
          </a:p>
        </p:txBody>
      </p:sp>
    </p:spTree>
    <p:extLst>
      <p:ext uri="{BB962C8B-B14F-4D97-AF65-F5344CB8AC3E}">
        <p14:creationId xmlns:p14="http://schemas.microsoft.com/office/powerpoint/2010/main" val="529302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customer-centric conversation about where “cloud-first” fit into their world and understand what it meant to be “cloud-first” in the big picture</a:t>
            </a:r>
          </a:p>
          <a:p>
            <a:r>
              <a:rPr lang="en-US" dirty="0"/>
              <a:t>NOTE: customer-centric conversations to build trust</a:t>
            </a:r>
          </a:p>
        </p:txBody>
      </p:sp>
      <p:sp>
        <p:nvSpPr>
          <p:cNvPr id="4" name="Slide Number Placeholder 3"/>
          <p:cNvSpPr>
            <a:spLocks noGrp="1"/>
          </p:cNvSpPr>
          <p:nvPr>
            <p:ph type="sldNum" sz="quarter" idx="5"/>
          </p:nvPr>
        </p:nvSpPr>
        <p:spPr/>
        <p:txBody>
          <a:bodyPr/>
          <a:lstStyle/>
          <a:p>
            <a:fld id="{9D378760-39FF-44FD-92BD-B661BDEE27CD}" type="slidenum">
              <a:rPr lang="en-CA" smtClean="0"/>
              <a:t>32</a:t>
            </a:fld>
            <a:endParaRPr lang="en-CA"/>
          </a:p>
        </p:txBody>
      </p:sp>
    </p:spTree>
    <p:extLst>
      <p:ext uri="{BB962C8B-B14F-4D97-AF65-F5344CB8AC3E}">
        <p14:creationId xmlns:p14="http://schemas.microsoft.com/office/powerpoint/2010/main" val="4181412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doing an inventory of the digital moments / use cases / user stories and mapped them to customizations</a:t>
            </a:r>
          </a:p>
        </p:txBody>
      </p:sp>
      <p:sp>
        <p:nvSpPr>
          <p:cNvPr id="4" name="Slide Number Placeholder 3"/>
          <p:cNvSpPr>
            <a:spLocks noGrp="1"/>
          </p:cNvSpPr>
          <p:nvPr>
            <p:ph type="sldNum" sz="quarter" idx="5"/>
          </p:nvPr>
        </p:nvSpPr>
        <p:spPr/>
        <p:txBody>
          <a:bodyPr/>
          <a:lstStyle/>
          <a:p>
            <a:fld id="{9D378760-39FF-44FD-92BD-B661BDEE27CD}" type="slidenum">
              <a:rPr lang="en-CA" smtClean="0"/>
              <a:t>33</a:t>
            </a:fld>
            <a:endParaRPr lang="en-CA"/>
          </a:p>
        </p:txBody>
      </p:sp>
    </p:spTree>
    <p:extLst>
      <p:ext uri="{BB962C8B-B14F-4D97-AF65-F5344CB8AC3E}">
        <p14:creationId xmlns:p14="http://schemas.microsoft.com/office/powerpoint/2010/main" val="1277062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that projects are built, which are then maintained, which informs the plan for the next project… </a:t>
            </a:r>
          </a:p>
        </p:txBody>
      </p:sp>
      <p:sp>
        <p:nvSpPr>
          <p:cNvPr id="4" name="Slide Number Placeholder 3"/>
          <p:cNvSpPr>
            <a:spLocks noGrp="1"/>
          </p:cNvSpPr>
          <p:nvPr>
            <p:ph type="sldNum" sz="quarter" idx="5"/>
          </p:nvPr>
        </p:nvSpPr>
        <p:spPr/>
        <p:txBody>
          <a:bodyPr/>
          <a:lstStyle/>
          <a:p>
            <a:fld id="{27D0698C-7A41-402E-A897-8C54948DEB97}" type="slidenum">
              <a:rPr lang="en-US" smtClean="0"/>
              <a:t>5</a:t>
            </a:fld>
            <a:endParaRPr lang="en-US"/>
          </a:p>
        </p:txBody>
      </p:sp>
    </p:spTree>
    <p:extLst>
      <p:ext uri="{BB962C8B-B14F-4D97-AF65-F5344CB8AC3E}">
        <p14:creationId xmlns:p14="http://schemas.microsoft.com/office/powerpoint/2010/main" val="3490813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understanding of our integrations in and out of the Banner database</a:t>
            </a:r>
          </a:p>
        </p:txBody>
      </p:sp>
      <p:sp>
        <p:nvSpPr>
          <p:cNvPr id="4" name="Slide Number Placeholder 3"/>
          <p:cNvSpPr>
            <a:spLocks noGrp="1"/>
          </p:cNvSpPr>
          <p:nvPr>
            <p:ph type="sldNum" sz="quarter" idx="5"/>
          </p:nvPr>
        </p:nvSpPr>
        <p:spPr/>
        <p:txBody>
          <a:bodyPr/>
          <a:lstStyle/>
          <a:p>
            <a:fld id="{9D378760-39FF-44FD-92BD-B661BDEE27CD}" type="slidenum">
              <a:rPr lang="en-CA" smtClean="0"/>
              <a:t>34</a:t>
            </a:fld>
            <a:endParaRPr lang="en-CA"/>
          </a:p>
        </p:txBody>
      </p:sp>
    </p:spTree>
    <p:extLst>
      <p:ext uri="{BB962C8B-B14F-4D97-AF65-F5344CB8AC3E}">
        <p14:creationId xmlns:p14="http://schemas.microsoft.com/office/powerpoint/2010/main" val="3742244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weren’t the bad guy, we could start to rebuild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CA" sz="1200" dirty="0"/>
              <a:t>Build Trust, Acknowledge Risk, Practice Empathy</a:t>
            </a:r>
          </a:p>
          <a:p>
            <a:endParaRPr lang="en-US" dirty="0"/>
          </a:p>
        </p:txBody>
      </p:sp>
      <p:sp>
        <p:nvSpPr>
          <p:cNvPr id="4" name="Slide Number Placeholder 3"/>
          <p:cNvSpPr>
            <a:spLocks noGrp="1"/>
          </p:cNvSpPr>
          <p:nvPr>
            <p:ph type="sldNum" sz="quarter" idx="5"/>
          </p:nvPr>
        </p:nvSpPr>
        <p:spPr/>
        <p:txBody>
          <a:bodyPr/>
          <a:lstStyle/>
          <a:p>
            <a:fld id="{9D378760-39FF-44FD-92BD-B661BDEE27CD}" type="slidenum">
              <a:rPr lang="en-CA" smtClean="0"/>
              <a:t>35</a:t>
            </a:fld>
            <a:endParaRPr lang="en-CA"/>
          </a:p>
        </p:txBody>
      </p:sp>
    </p:spTree>
    <p:extLst>
      <p:ext uri="{BB962C8B-B14F-4D97-AF65-F5344CB8AC3E}">
        <p14:creationId xmlns:p14="http://schemas.microsoft.com/office/powerpoint/2010/main" val="3325311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speed of release cycle (process is progress)</a:t>
            </a:r>
          </a:p>
          <a:p>
            <a:r>
              <a:rPr lang="en-US" dirty="0"/>
              <a:t>Refreshed how to do support (environment)</a:t>
            </a:r>
          </a:p>
        </p:txBody>
      </p:sp>
      <p:sp>
        <p:nvSpPr>
          <p:cNvPr id="4" name="Slide Number Placeholder 3"/>
          <p:cNvSpPr>
            <a:spLocks noGrp="1"/>
          </p:cNvSpPr>
          <p:nvPr>
            <p:ph type="sldNum" sz="quarter" idx="5"/>
          </p:nvPr>
        </p:nvSpPr>
        <p:spPr/>
        <p:txBody>
          <a:bodyPr/>
          <a:lstStyle/>
          <a:p>
            <a:fld id="{9D378760-39FF-44FD-92BD-B661BDEE27CD}" type="slidenum">
              <a:rPr lang="en-CA" smtClean="0"/>
              <a:t>36</a:t>
            </a:fld>
            <a:endParaRPr lang="en-CA"/>
          </a:p>
        </p:txBody>
      </p:sp>
    </p:spTree>
    <p:extLst>
      <p:ext uri="{BB962C8B-B14F-4D97-AF65-F5344CB8AC3E}">
        <p14:creationId xmlns:p14="http://schemas.microsoft.com/office/powerpoint/2010/main" val="517773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so we can be prepared to capitalize on the opportunity, because it WILL come and we know it.</a:t>
            </a:r>
          </a:p>
          <a:p>
            <a:r>
              <a:rPr lang="en-US" dirty="0"/>
              <a:t>We = Business AND Tech teams</a:t>
            </a:r>
          </a:p>
        </p:txBody>
      </p:sp>
      <p:sp>
        <p:nvSpPr>
          <p:cNvPr id="4" name="Slide Number Placeholder 3"/>
          <p:cNvSpPr>
            <a:spLocks noGrp="1"/>
          </p:cNvSpPr>
          <p:nvPr>
            <p:ph type="sldNum" sz="quarter" idx="5"/>
          </p:nvPr>
        </p:nvSpPr>
        <p:spPr/>
        <p:txBody>
          <a:bodyPr/>
          <a:lstStyle/>
          <a:p>
            <a:fld id="{9D378760-39FF-44FD-92BD-B661BDEE27CD}" type="slidenum">
              <a:rPr lang="en-CA" smtClean="0"/>
              <a:t>37</a:t>
            </a:fld>
            <a:endParaRPr lang="en-CA"/>
          </a:p>
        </p:txBody>
      </p:sp>
    </p:spTree>
    <p:extLst>
      <p:ext uri="{BB962C8B-B14F-4D97-AF65-F5344CB8AC3E}">
        <p14:creationId xmlns:p14="http://schemas.microsoft.com/office/powerpoint/2010/main" val="60284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it happened again</a:t>
            </a:r>
          </a:p>
        </p:txBody>
      </p:sp>
      <p:sp>
        <p:nvSpPr>
          <p:cNvPr id="4" name="Slide Number Placeholder 3"/>
          <p:cNvSpPr>
            <a:spLocks noGrp="1"/>
          </p:cNvSpPr>
          <p:nvPr>
            <p:ph type="sldNum" sz="quarter" idx="5"/>
          </p:nvPr>
        </p:nvSpPr>
        <p:spPr/>
        <p:txBody>
          <a:bodyPr/>
          <a:lstStyle/>
          <a:p>
            <a:fld id="{9D378760-39FF-44FD-92BD-B661BDEE27CD}" type="slidenum">
              <a:rPr lang="en-CA" smtClean="0"/>
              <a:t>38</a:t>
            </a:fld>
            <a:endParaRPr lang="en-CA"/>
          </a:p>
        </p:txBody>
      </p:sp>
    </p:spTree>
    <p:extLst>
      <p:ext uri="{BB962C8B-B14F-4D97-AF65-F5344CB8AC3E}">
        <p14:creationId xmlns:p14="http://schemas.microsoft.com/office/powerpoint/2010/main" val="2191854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from this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39</a:t>
            </a:fld>
            <a:endParaRPr lang="en-CA"/>
          </a:p>
        </p:txBody>
      </p:sp>
    </p:spTree>
    <p:extLst>
      <p:ext uri="{BB962C8B-B14F-4D97-AF65-F5344CB8AC3E}">
        <p14:creationId xmlns:p14="http://schemas.microsoft.com/office/powerpoint/2010/main" val="685044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40</a:t>
            </a:fld>
            <a:endParaRPr lang="en-CA"/>
          </a:p>
        </p:txBody>
      </p:sp>
    </p:spTree>
    <p:extLst>
      <p:ext uri="{BB962C8B-B14F-4D97-AF65-F5344CB8AC3E}">
        <p14:creationId xmlns:p14="http://schemas.microsoft.com/office/powerpoint/2010/main" val="2956068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45</a:t>
            </a:r>
          </a:p>
          <a:p>
            <a:r>
              <a:rPr lang="en-CA" dirty="0"/>
              <a:t>Banner Re-Implementation</a:t>
            </a:r>
          </a:p>
          <a:p>
            <a:pPr marL="171450" indent="-171450">
              <a:buFontTx/>
              <a:buChar char="-"/>
            </a:pPr>
            <a:r>
              <a:rPr lang="en-CA" dirty="0"/>
              <a:t>Capability Driven</a:t>
            </a:r>
          </a:p>
          <a:p>
            <a:pPr marL="171450" indent="-171450">
              <a:buFontTx/>
              <a:buChar char="-"/>
            </a:pPr>
            <a:r>
              <a:rPr lang="en-CA" dirty="0"/>
              <a:t>Cloud Ready / Cloud-First</a:t>
            </a:r>
          </a:p>
          <a:p>
            <a:pPr marL="628650" lvl="1" indent="-171450">
              <a:buFontTx/>
              <a:buChar char="-"/>
            </a:pPr>
            <a:r>
              <a:rPr lang="en-CA" dirty="0"/>
              <a:t>Minimal Customization</a:t>
            </a:r>
          </a:p>
          <a:p>
            <a:pPr marL="628650" lvl="1" indent="-171450">
              <a:buFontTx/>
              <a:buChar char="-"/>
            </a:pPr>
            <a:r>
              <a:rPr lang="en-CA" dirty="0"/>
              <a:t>Refactored / Rewritten Database Integrations</a:t>
            </a:r>
          </a:p>
          <a:p>
            <a:pPr marL="628650" lvl="1" indent="-171450">
              <a:buFontTx/>
              <a:buChar char="-"/>
            </a:pPr>
            <a:r>
              <a:rPr lang="en-CA" dirty="0"/>
              <a:t>Assume a “No Database” approach</a:t>
            </a:r>
          </a:p>
        </p:txBody>
      </p:sp>
      <p:sp>
        <p:nvSpPr>
          <p:cNvPr id="4" name="Slide Number Placeholder 3"/>
          <p:cNvSpPr>
            <a:spLocks noGrp="1"/>
          </p:cNvSpPr>
          <p:nvPr>
            <p:ph type="sldNum" sz="quarter" idx="5"/>
          </p:nvPr>
        </p:nvSpPr>
        <p:spPr/>
        <p:txBody>
          <a:bodyPr/>
          <a:lstStyle/>
          <a:p>
            <a:fld id="{9D378760-39FF-44FD-92BD-B661BDEE27CD}" type="slidenum">
              <a:rPr lang="en-CA" smtClean="0"/>
              <a:t>41</a:t>
            </a:fld>
            <a:endParaRPr lang="en-CA"/>
          </a:p>
        </p:txBody>
      </p:sp>
    </p:spTree>
    <p:extLst>
      <p:ext uri="{BB962C8B-B14F-4D97-AF65-F5344CB8AC3E}">
        <p14:creationId xmlns:p14="http://schemas.microsoft.com/office/powerpoint/2010/main" val="3276171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Cloud-Ready, not all the way cloud SaaS</a:t>
            </a:r>
          </a:p>
        </p:txBody>
      </p:sp>
      <p:sp>
        <p:nvSpPr>
          <p:cNvPr id="4" name="Slide Number Placeholder 3"/>
          <p:cNvSpPr>
            <a:spLocks noGrp="1"/>
          </p:cNvSpPr>
          <p:nvPr>
            <p:ph type="sldNum" sz="quarter" idx="5"/>
          </p:nvPr>
        </p:nvSpPr>
        <p:spPr/>
        <p:txBody>
          <a:bodyPr/>
          <a:lstStyle/>
          <a:p>
            <a:fld id="{9D378760-39FF-44FD-92BD-B661BDEE27CD}" type="slidenum">
              <a:rPr lang="en-CA" smtClean="0"/>
              <a:t>42</a:t>
            </a:fld>
            <a:endParaRPr lang="en-CA"/>
          </a:p>
        </p:txBody>
      </p:sp>
    </p:spTree>
    <p:extLst>
      <p:ext uri="{BB962C8B-B14F-4D97-AF65-F5344CB8AC3E}">
        <p14:creationId xmlns:p14="http://schemas.microsoft.com/office/powerpoint/2010/main" val="4002267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Identify risk using customer-centric conversations</a:t>
            </a:r>
          </a:p>
        </p:txBody>
      </p:sp>
      <p:sp>
        <p:nvSpPr>
          <p:cNvPr id="4" name="Slide Number Placeholder 3"/>
          <p:cNvSpPr>
            <a:spLocks noGrp="1"/>
          </p:cNvSpPr>
          <p:nvPr>
            <p:ph type="sldNum" sz="quarter" idx="5"/>
          </p:nvPr>
        </p:nvSpPr>
        <p:spPr/>
        <p:txBody>
          <a:bodyPr/>
          <a:lstStyle/>
          <a:p>
            <a:fld id="{9D378760-39FF-44FD-92BD-B661BDEE27CD}" type="slidenum">
              <a:rPr lang="en-CA" smtClean="0"/>
              <a:t>43</a:t>
            </a:fld>
            <a:endParaRPr lang="en-CA"/>
          </a:p>
        </p:txBody>
      </p:sp>
    </p:spTree>
    <p:extLst>
      <p:ext uri="{BB962C8B-B14F-4D97-AF65-F5344CB8AC3E}">
        <p14:creationId xmlns:p14="http://schemas.microsoft.com/office/powerpoint/2010/main" val="423856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commercial off the shelf</a:t>
            </a:r>
          </a:p>
        </p:txBody>
      </p:sp>
      <p:sp>
        <p:nvSpPr>
          <p:cNvPr id="4" name="Slide Number Placeholder 3"/>
          <p:cNvSpPr>
            <a:spLocks noGrp="1"/>
          </p:cNvSpPr>
          <p:nvPr>
            <p:ph type="sldNum" sz="quarter" idx="5"/>
          </p:nvPr>
        </p:nvSpPr>
        <p:spPr/>
        <p:txBody>
          <a:bodyPr/>
          <a:lstStyle/>
          <a:p>
            <a:fld id="{9D378760-39FF-44FD-92BD-B661BDEE27CD}" type="slidenum">
              <a:rPr lang="en-CA" smtClean="0"/>
              <a:t>6</a:t>
            </a:fld>
            <a:endParaRPr lang="en-CA"/>
          </a:p>
        </p:txBody>
      </p:sp>
    </p:spTree>
    <p:extLst>
      <p:ext uri="{BB962C8B-B14F-4D97-AF65-F5344CB8AC3E}">
        <p14:creationId xmlns:p14="http://schemas.microsoft.com/office/powerpoint/2010/main" val="16630754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Capability Driven, on a micro-level to start</a:t>
            </a:r>
          </a:p>
          <a:p>
            <a:r>
              <a:rPr lang="en-CA" dirty="0"/>
              <a:t>NOTE: Customer-centric conversations</a:t>
            </a:r>
          </a:p>
        </p:txBody>
      </p:sp>
      <p:sp>
        <p:nvSpPr>
          <p:cNvPr id="4" name="Slide Number Placeholder 3"/>
          <p:cNvSpPr>
            <a:spLocks noGrp="1"/>
          </p:cNvSpPr>
          <p:nvPr>
            <p:ph type="sldNum" sz="quarter" idx="5"/>
          </p:nvPr>
        </p:nvSpPr>
        <p:spPr/>
        <p:txBody>
          <a:bodyPr/>
          <a:lstStyle/>
          <a:p>
            <a:fld id="{C8BA35BA-F9EC-F54D-8D81-C58515464F61}" type="slidenum">
              <a:rPr lang="en-US" smtClean="0"/>
              <a:t>44</a:t>
            </a:fld>
            <a:endParaRPr lang="en-US"/>
          </a:p>
        </p:txBody>
      </p:sp>
    </p:spTree>
    <p:extLst>
      <p:ext uri="{BB962C8B-B14F-4D97-AF65-F5344CB8AC3E}">
        <p14:creationId xmlns:p14="http://schemas.microsoft.com/office/powerpoint/2010/main" val="5038443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the education that customizations are bad, but understand that we may STILL need some for the customer</a:t>
            </a:r>
          </a:p>
        </p:txBody>
      </p:sp>
      <p:sp>
        <p:nvSpPr>
          <p:cNvPr id="4" name="Slide Number Placeholder 3"/>
          <p:cNvSpPr>
            <a:spLocks noGrp="1"/>
          </p:cNvSpPr>
          <p:nvPr>
            <p:ph type="sldNum" sz="quarter" idx="5"/>
          </p:nvPr>
        </p:nvSpPr>
        <p:spPr/>
        <p:txBody>
          <a:bodyPr/>
          <a:lstStyle/>
          <a:p>
            <a:fld id="{9D378760-39FF-44FD-92BD-B661BDEE27CD}" type="slidenum">
              <a:rPr lang="en-CA" smtClean="0"/>
              <a:t>45</a:t>
            </a:fld>
            <a:endParaRPr lang="en-CA"/>
          </a:p>
        </p:txBody>
      </p:sp>
    </p:spTree>
    <p:extLst>
      <p:ext uri="{BB962C8B-B14F-4D97-AF65-F5344CB8AC3E}">
        <p14:creationId xmlns:p14="http://schemas.microsoft.com/office/powerpoint/2010/main" val="2613100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“technology refresh” spans the whole program</a:t>
            </a:r>
          </a:p>
          <a:p>
            <a:r>
              <a:rPr lang="en-US" dirty="0"/>
              <a:t>Applying architecture governance</a:t>
            </a:r>
          </a:p>
          <a:p>
            <a:endParaRPr lang="en-US" dirty="0"/>
          </a:p>
        </p:txBody>
      </p:sp>
      <p:sp>
        <p:nvSpPr>
          <p:cNvPr id="4" name="Slide Number Placeholder 3"/>
          <p:cNvSpPr>
            <a:spLocks noGrp="1"/>
          </p:cNvSpPr>
          <p:nvPr>
            <p:ph type="sldNum" sz="quarter" idx="5"/>
          </p:nvPr>
        </p:nvSpPr>
        <p:spPr/>
        <p:txBody>
          <a:bodyPr/>
          <a:lstStyle/>
          <a:p>
            <a:fld id="{C8BA35BA-F9EC-F54D-8D81-C58515464F61}" type="slidenum">
              <a:rPr lang="en-US" smtClean="0"/>
              <a:t>46</a:t>
            </a:fld>
            <a:endParaRPr lang="en-US"/>
          </a:p>
        </p:txBody>
      </p:sp>
    </p:spTree>
    <p:extLst>
      <p:ext uri="{BB962C8B-B14F-4D97-AF65-F5344CB8AC3E}">
        <p14:creationId xmlns:p14="http://schemas.microsoft.com/office/powerpoint/2010/main" val="912935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Enable flexibility within the program because we ready for the opportunity</a:t>
            </a:r>
          </a:p>
        </p:txBody>
      </p:sp>
      <p:sp>
        <p:nvSpPr>
          <p:cNvPr id="4" name="Slide Number Placeholder 3"/>
          <p:cNvSpPr>
            <a:spLocks noGrp="1"/>
          </p:cNvSpPr>
          <p:nvPr>
            <p:ph type="sldNum" sz="quarter" idx="5"/>
          </p:nvPr>
        </p:nvSpPr>
        <p:spPr/>
        <p:txBody>
          <a:bodyPr/>
          <a:lstStyle/>
          <a:p>
            <a:fld id="{9D378760-39FF-44FD-92BD-B661BDEE27CD}" type="slidenum">
              <a:rPr lang="en-CA" smtClean="0"/>
              <a:t>47</a:t>
            </a:fld>
            <a:endParaRPr lang="en-CA"/>
          </a:p>
        </p:txBody>
      </p:sp>
    </p:spTree>
    <p:extLst>
      <p:ext uri="{BB962C8B-B14F-4D97-AF65-F5344CB8AC3E}">
        <p14:creationId xmlns:p14="http://schemas.microsoft.com/office/powerpoint/2010/main" val="3866817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is lead by customer, supported by IT</a:t>
            </a:r>
          </a:p>
          <a:p>
            <a:r>
              <a:rPr lang="en-US" dirty="0"/>
              <a:t>IT Architecture is represented at the top layer</a:t>
            </a:r>
          </a:p>
        </p:txBody>
      </p:sp>
      <p:sp>
        <p:nvSpPr>
          <p:cNvPr id="4" name="Slide Number Placeholder 3"/>
          <p:cNvSpPr>
            <a:spLocks noGrp="1"/>
          </p:cNvSpPr>
          <p:nvPr>
            <p:ph type="sldNum" sz="quarter" idx="5"/>
          </p:nvPr>
        </p:nvSpPr>
        <p:spPr/>
        <p:txBody>
          <a:bodyPr/>
          <a:lstStyle/>
          <a:p>
            <a:fld id="{9D378760-39FF-44FD-92BD-B661BDEE27CD}" type="slidenum">
              <a:rPr lang="en-CA" smtClean="0"/>
              <a:t>48</a:t>
            </a:fld>
            <a:endParaRPr lang="en-CA"/>
          </a:p>
        </p:txBody>
      </p:sp>
    </p:spTree>
    <p:extLst>
      <p:ext uri="{BB962C8B-B14F-4D97-AF65-F5344CB8AC3E}">
        <p14:creationId xmlns:p14="http://schemas.microsoft.com/office/powerpoint/2010/main" val="2771752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when the product is fleshed out and ready, we can go SaaS when the business wants it (not IT)</a:t>
            </a:r>
          </a:p>
        </p:txBody>
      </p:sp>
      <p:sp>
        <p:nvSpPr>
          <p:cNvPr id="4" name="Slide Number Placeholder 3"/>
          <p:cNvSpPr>
            <a:spLocks noGrp="1"/>
          </p:cNvSpPr>
          <p:nvPr>
            <p:ph type="sldNum" sz="quarter" idx="5"/>
          </p:nvPr>
        </p:nvSpPr>
        <p:spPr/>
        <p:txBody>
          <a:bodyPr/>
          <a:lstStyle/>
          <a:p>
            <a:fld id="{9D378760-39FF-44FD-92BD-B661BDEE27CD}" type="slidenum">
              <a:rPr lang="en-CA" smtClean="0"/>
              <a:t>49</a:t>
            </a:fld>
            <a:endParaRPr lang="en-CA"/>
          </a:p>
        </p:txBody>
      </p:sp>
    </p:spTree>
    <p:extLst>
      <p:ext uri="{BB962C8B-B14F-4D97-AF65-F5344CB8AC3E}">
        <p14:creationId xmlns:p14="http://schemas.microsoft.com/office/powerpoint/2010/main" val="1399506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education is ~10 years behind the rest of the market</a:t>
            </a:r>
          </a:p>
        </p:txBody>
      </p:sp>
      <p:sp>
        <p:nvSpPr>
          <p:cNvPr id="4" name="Slide Number Placeholder 3"/>
          <p:cNvSpPr>
            <a:spLocks noGrp="1"/>
          </p:cNvSpPr>
          <p:nvPr>
            <p:ph type="sldNum" sz="quarter" idx="5"/>
          </p:nvPr>
        </p:nvSpPr>
        <p:spPr/>
        <p:txBody>
          <a:bodyPr/>
          <a:lstStyle/>
          <a:p>
            <a:fld id="{9D378760-39FF-44FD-92BD-B661BDEE27CD}" type="slidenum">
              <a:rPr lang="en-CA" smtClean="0"/>
              <a:t>7</a:t>
            </a:fld>
            <a:endParaRPr lang="en-CA"/>
          </a:p>
        </p:txBody>
      </p:sp>
    </p:spTree>
    <p:extLst>
      <p:ext uri="{BB962C8B-B14F-4D97-AF65-F5344CB8AC3E}">
        <p14:creationId xmlns:p14="http://schemas.microsoft.com/office/powerpoint/2010/main" val="328541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get a long-lived project, like an ERP, to the cloud. Not just “cloud”, but SaaS cloud?</a:t>
            </a:r>
          </a:p>
        </p:txBody>
      </p:sp>
      <p:sp>
        <p:nvSpPr>
          <p:cNvPr id="4" name="Slide Number Placeholder 3"/>
          <p:cNvSpPr>
            <a:spLocks noGrp="1"/>
          </p:cNvSpPr>
          <p:nvPr>
            <p:ph type="sldNum" sz="quarter" idx="5"/>
          </p:nvPr>
        </p:nvSpPr>
        <p:spPr/>
        <p:txBody>
          <a:bodyPr/>
          <a:lstStyle/>
          <a:p>
            <a:fld id="{9D378760-39FF-44FD-92BD-B661BDEE27CD}" type="slidenum">
              <a:rPr lang="en-CA" smtClean="0"/>
              <a:t>8</a:t>
            </a:fld>
            <a:endParaRPr lang="en-CA"/>
          </a:p>
        </p:txBody>
      </p:sp>
    </p:spTree>
    <p:extLst>
      <p:ext uri="{BB962C8B-B14F-4D97-AF65-F5344CB8AC3E}">
        <p14:creationId xmlns:p14="http://schemas.microsoft.com/office/powerpoint/2010/main" val="2719271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Solution: Solution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9</a:t>
            </a:fld>
            <a:endParaRPr lang="en-CA"/>
          </a:p>
        </p:txBody>
      </p:sp>
    </p:spTree>
    <p:extLst>
      <p:ext uri="{BB962C8B-B14F-4D97-AF65-F5344CB8AC3E}">
        <p14:creationId xmlns:p14="http://schemas.microsoft.com/office/powerpoint/2010/main" val="278676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talking about my brand of IT Solution Architecture</a:t>
            </a:r>
          </a:p>
        </p:txBody>
      </p:sp>
      <p:sp>
        <p:nvSpPr>
          <p:cNvPr id="4" name="Slide Number Placeholder 3"/>
          <p:cNvSpPr>
            <a:spLocks noGrp="1"/>
          </p:cNvSpPr>
          <p:nvPr>
            <p:ph type="sldNum" sz="quarter" idx="5"/>
          </p:nvPr>
        </p:nvSpPr>
        <p:spPr/>
        <p:txBody>
          <a:bodyPr/>
          <a:lstStyle/>
          <a:p>
            <a:fld id="{9D378760-39FF-44FD-92BD-B661BDEE27CD}" type="slidenum">
              <a:rPr lang="en-CA" smtClean="0"/>
              <a:t>10</a:t>
            </a:fld>
            <a:endParaRPr lang="en-CA"/>
          </a:p>
        </p:txBody>
      </p:sp>
    </p:spTree>
    <p:extLst>
      <p:ext uri="{BB962C8B-B14F-4D97-AF65-F5344CB8AC3E}">
        <p14:creationId xmlns:p14="http://schemas.microsoft.com/office/powerpoint/2010/main" val="1588992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8-10 mins</a:t>
            </a:r>
          </a:p>
        </p:txBody>
      </p:sp>
      <p:sp>
        <p:nvSpPr>
          <p:cNvPr id="4" name="Slide Number Placeholder 3"/>
          <p:cNvSpPr>
            <a:spLocks noGrp="1"/>
          </p:cNvSpPr>
          <p:nvPr>
            <p:ph type="sldNum" sz="quarter" idx="5"/>
          </p:nvPr>
        </p:nvSpPr>
        <p:spPr/>
        <p:txBody>
          <a:bodyPr/>
          <a:lstStyle/>
          <a:p>
            <a:fld id="{9D378760-39FF-44FD-92BD-B661BDEE27CD}" type="slidenum">
              <a:rPr lang="en-CA" smtClean="0"/>
              <a:t>11</a:t>
            </a:fld>
            <a:endParaRPr lang="en-CA"/>
          </a:p>
        </p:txBody>
      </p:sp>
    </p:spTree>
    <p:extLst>
      <p:ext uri="{BB962C8B-B14F-4D97-AF65-F5344CB8AC3E}">
        <p14:creationId xmlns:p14="http://schemas.microsoft.com/office/powerpoint/2010/main" val="2021327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B0E1-1032-E429-76DB-B782F75C55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92879FC-2C28-3FF5-A155-C18814019C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6D8500E-61BE-4405-EC03-8AF000E05135}"/>
              </a:ext>
            </a:extLst>
          </p:cNvPr>
          <p:cNvSpPr>
            <a:spLocks noGrp="1"/>
          </p:cNvSpPr>
          <p:nvPr>
            <p:ph type="dt" sz="half" idx="10"/>
          </p:nvPr>
        </p:nvSpPr>
        <p:spPr/>
        <p:txBody>
          <a:bodyPr/>
          <a:lstStyle/>
          <a:p>
            <a:fld id="{F758B6E5-D751-404A-BB30-C8EF7635E03A}" type="datetimeFigureOut">
              <a:rPr lang="en-CA" smtClean="0"/>
              <a:t>2022-10-04</a:t>
            </a:fld>
            <a:endParaRPr lang="en-CA"/>
          </a:p>
        </p:txBody>
      </p:sp>
      <p:sp>
        <p:nvSpPr>
          <p:cNvPr id="5" name="Footer Placeholder 4">
            <a:extLst>
              <a:ext uri="{FF2B5EF4-FFF2-40B4-BE49-F238E27FC236}">
                <a16:creationId xmlns:a16="http://schemas.microsoft.com/office/drawing/2014/main" id="{FF9E6D26-A746-9667-9F7D-D3BC3AB19E8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5D69A43-B797-A840-59FA-BE7DB44A6E32}"/>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857852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1E1A-402C-0A07-0552-245C2C2436E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03D4760-29CF-AFBD-3DA5-181581B082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4CF32B4-78B7-F881-50FB-D0E0B8ED24C8}"/>
              </a:ext>
            </a:extLst>
          </p:cNvPr>
          <p:cNvSpPr>
            <a:spLocks noGrp="1"/>
          </p:cNvSpPr>
          <p:nvPr>
            <p:ph type="dt" sz="half" idx="10"/>
          </p:nvPr>
        </p:nvSpPr>
        <p:spPr/>
        <p:txBody>
          <a:bodyPr/>
          <a:lstStyle/>
          <a:p>
            <a:fld id="{F758B6E5-D751-404A-BB30-C8EF7635E03A}" type="datetimeFigureOut">
              <a:rPr lang="en-CA" smtClean="0"/>
              <a:t>2022-10-04</a:t>
            </a:fld>
            <a:endParaRPr lang="en-CA"/>
          </a:p>
        </p:txBody>
      </p:sp>
      <p:sp>
        <p:nvSpPr>
          <p:cNvPr id="5" name="Footer Placeholder 4">
            <a:extLst>
              <a:ext uri="{FF2B5EF4-FFF2-40B4-BE49-F238E27FC236}">
                <a16:creationId xmlns:a16="http://schemas.microsoft.com/office/drawing/2014/main" id="{2358A95D-798E-7188-2CCF-7D52AFDA060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B171D1-E6DF-6A8C-B303-57C75914C5B4}"/>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52954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4113E1-8C33-D51C-27BC-8285A16B2C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065CDFC-D7ED-682D-567A-DFD9B875C2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6748FE0-7B02-6A9E-086D-91C166948326}"/>
              </a:ext>
            </a:extLst>
          </p:cNvPr>
          <p:cNvSpPr>
            <a:spLocks noGrp="1"/>
          </p:cNvSpPr>
          <p:nvPr>
            <p:ph type="dt" sz="half" idx="10"/>
          </p:nvPr>
        </p:nvSpPr>
        <p:spPr/>
        <p:txBody>
          <a:bodyPr/>
          <a:lstStyle/>
          <a:p>
            <a:fld id="{F758B6E5-D751-404A-BB30-C8EF7635E03A}" type="datetimeFigureOut">
              <a:rPr lang="en-CA" smtClean="0"/>
              <a:t>2022-10-04</a:t>
            </a:fld>
            <a:endParaRPr lang="en-CA"/>
          </a:p>
        </p:txBody>
      </p:sp>
      <p:sp>
        <p:nvSpPr>
          <p:cNvPr id="5" name="Footer Placeholder 4">
            <a:extLst>
              <a:ext uri="{FF2B5EF4-FFF2-40B4-BE49-F238E27FC236}">
                <a16:creationId xmlns:a16="http://schemas.microsoft.com/office/drawing/2014/main" id="{01C25AA9-31E3-88A5-9489-F8066E11F67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A8DCE8B-C047-5FAE-4B66-A29185DCF2FD}"/>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2664131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70021" y="253179"/>
            <a:ext cx="5171199" cy="580799"/>
          </a:xfrm>
          <a:prstGeom prst="rect">
            <a:avLst/>
          </a:prstGeom>
        </p:spPr>
        <p:txBody>
          <a:bodyPr lIns="91425" tIns="91425" rIns="91425" bIns="91425" anchor="ctr" anchorCtr="0"/>
          <a:lstStyle>
            <a:lvl1pPr lvl="0" rtl="0">
              <a:spcBef>
                <a:spcPts val="0"/>
              </a:spcBef>
              <a:defRPr sz="2667">
                <a:latin typeface="+mj-lt"/>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470019" y="1117951"/>
            <a:ext cx="9171612" cy="4890964"/>
          </a:xfrm>
          <a:prstGeom prst="rect">
            <a:avLst/>
          </a:prstGeom>
        </p:spPr>
        <p:txBody>
          <a:bodyPr lIns="91425" tIns="91425" rIns="91425" bIns="91425" anchor="t" anchorCtr="0"/>
          <a:lstStyle>
            <a:lvl1pPr lvl="0" rtl="0">
              <a:spcBef>
                <a:spcPts val="0"/>
              </a:spcBef>
              <a:buClrTx/>
              <a:buSzPct val="100000"/>
              <a:defRPr sz="2400">
                <a:latin typeface="+mn-lt"/>
              </a:defRPr>
            </a:lvl1pPr>
            <a:lvl2pPr lvl="1" rtl="0">
              <a:spcBef>
                <a:spcPts val="0"/>
              </a:spcBef>
              <a:buSzPct val="100000"/>
              <a:defRPr sz="2400"/>
            </a:lvl2pPr>
            <a:lvl3pPr lvl="2" rtl="0">
              <a:spcBef>
                <a:spcPts val="0"/>
              </a:spcBef>
              <a:buSzPct val="100000"/>
              <a:defRPr sz="24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184244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7014-E3F3-25CC-E89F-75A29435420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CB8530-BADB-736D-D308-46B183594F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C4C023-979F-2983-AC9B-EE293394FD49}"/>
              </a:ext>
            </a:extLst>
          </p:cNvPr>
          <p:cNvSpPr>
            <a:spLocks noGrp="1"/>
          </p:cNvSpPr>
          <p:nvPr>
            <p:ph type="dt" sz="half" idx="10"/>
          </p:nvPr>
        </p:nvSpPr>
        <p:spPr/>
        <p:txBody>
          <a:bodyPr/>
          <a:lstStyle/>
          <a:p>
            <a:fld id="{F758B6E5-D751-404A-BB30-C8EF7635E03A}" type="datetimeFigureOut">
              <a:rPr lang="en-CA" smtClean="0"/>
              <a:t>2022-10-04</a:t>
            </a:fld>
            <a:endParaRPr lang="en-CA"/>
          </a:p>
        </p:txBody>
      </p:sp>
      <p:sp>
        <p:nvSpPr>
          <p:cNvPr id="5" name="Footer Placeholder 4">
            <a:extLst>
              <a:ext uri="{FF2B5EF4-FFF2-40B4-BE49-F238E27FC236}">
                <a16:creationId xmlns:a16="http://schemas.microsoft.com/office/drawing/2014/main" id="{78923B70-93CA-11CA-DAF3-D95201E48D4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1725E96-094E-4D2D-3B62-8BD50951DD88}"/>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1498974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AF433-BB71-C025-8EB3-22633AEF0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02344A3-C1E7-8048-6AAB-F48BCE1B83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4F9CE9-0609-1654-82F0-472D2F3DF4B0}"/>
              </a:ext>
            </a:extLst>
          </p:cNvPr>
          <p:cNvSpPr>
            <a:spLocks noGrp="1"/>
          </p:cNvSpPr>
          <p:nvPr>
            <p:ph type="dt" sz="half" idx="10"/>
          </p:nvPr>
        </p:nvSpPr>
        <p:spPr/>
        <p:txBody>
          <a:bodyPr/>
          <a:lstStyle/>
          <a:p>
            <a:fld id="{F758B6E5-D751-404A-BB30-C8EF7635E03A}" type="datetimeFigureOut">
              <a:rPr lang="en-CA" smtClean="0"/>
              <a:t>2022-10-04</a:t>
            </a:fld>
            <a:endParaRPr lang="en-CA"/>
          </a:p>
        </p:txBody>
      </p:sp>
      <p:sp>
        <p:nvSpPr>
          <p:cNvPr id="5" name="Footer Placeholder 4">
            <a:extLst>
              <a:ext uri="{FF2B5EF4-FFF2-40B4-BE49-F238E27FC236}">
                <a16:creationId xmlns:a16="http://schemas.microsoft.com/office/drawing/2014/main" id="{A918CE9B-41BE-B025-1883-9F1F4903ED6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7A1389-3288-1996-D494-5C27240077EE}"/>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39770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CC43-B3E5-B978-EFA7-4789ADA3716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310A76A-6E5A-2D47-F83C-2E0390A464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5599FD0-E491-4A97-0CFB-E7D548B8B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313ACEB-221B-5710-DF2A-8E8AF6A07026}"/>
              </a:ext>
            </a:extLst>
          </p:cNvPr>
          <p:cNvSpPr>
            <a:spLocks noGrp="1"/>
          </p:cNvSpPr>
          <p:nvPr>
            <p:ph type="dt" sz="half" idx="10"/>
          </p:nvPr>
        </p:nvSpPr>
        <p:spPr/>
        <p:txBody>
          <a:bodyPr/>
          <a:lstStyle/>
          <a:p>
            <a:fld id="{F758B6E5-D751-404A-BB30-C8EF7635E03A}" type="datetimeFigureOut">
              <a:rPr lang="en-CA" smtClean="0"/>
              <a:t>2022-10-04</a:t>
            </a:fld>
            <a:endParaRPr lang="en-CA"/>
          </a:p>
        </p:txBody>
      </p:sp>
      <p:sp>
        <p:nvSpPr>
          <p:cNvPr id="6" name="Footer Placeholder 5">
            <a:extLst>
              <a:ext uri="{FF2B5EF4-FFF2-40B4-BE49-F238E27FC236}">
                <a16:creationId xmlns:a16="http://schemas.microsoft.com/office/drawing/2014/main" id="{EBE0A288-191C-EEE7-9F21-D1BC4213060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E204292-520C-C492-910F-13765E2EDA20}"/>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1150263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0255-FDB7-426C-703A-38DA4B1CED2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23F0545-2BF8-ABC0-A042-AD92CD48DA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432D92-6AE5-DD13-3B13-A3579F10DE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B617AB5-C081-FA30-8026-63D5F91A9E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AD0F99-6350-B474-E51F-09D9ECA561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19D39D1-4BD2-2704-9718-BCE74588E28A}"/>
              </a:ext>
            </a:extLst>
          </p:cNvPr>
          <p:cNvSpPr>
            <a:spLocks noGrp="1"/>
          </p:cNvSpPr>
          <p:nvPr>
            <p:ph type="dt" sz="half" idx="10"/>
          </p:nvPr>
        </p:nvSpPr>
        <p:spPr/>
        <p:txBody>
          <a:bodyPr/>
          <a:lstStyle/>
          <a:p>
            <a:fld id="{F758B6E5-D751-404A-BB30-C8EF7635E03A}" type="datetimeFigureOut">
              <a:rPr lang="en-CA" smtClean="0"/>
              <a:t>2022-10-04</a:t>
            </a:fld>
            <a:endParaRPr lang="en-CA"/>
          </a:p>
        </p:txBody>
      </p:sp>
      <p:sp>
        <p:nvSpPr>
          <p:cNvPr id="8" name="Footer Placeholder 7">
            <a:extLst>
              <a:ext uri="{FF2B5EF4-FFF2-40B4-BE49-F238E27FC236}">
                <a16:creationId xmlns:a16="http://schemas.microsoft.com/office/drawing/2014/main" id="{F2969558-77E0-CCA1-8DBA-217F7DCF4D7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7515EB4-4B46-8A8B-6D45-DA3AACE251C5}"/>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78891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9FB0-5FCE-84B7-7B5C-24E819C6DCE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88668CA-4E5E-E6CA-95D5-784B912DB8FB}"/>
              </a:ext>
            </a:extLst>
          </p:cNvPr>
          <p:cNvSpPr>
            <a:spLocks noGrp="1"/>
          </p:cNvSpPr>
          <p:nvPr>
            <p:ph type="dt" sz="half" idx="10"/>
          </p:nvPr>
        </p:nvSpPr>
        <p:spPr/>
        <p:txBody>
          <a:bodyPr/>
          <a:lstStyle/>
          <a:p>
            <a:fld id="{F758B6E5-D751-404A-BB30-C8EF7635E03A}" type="datetimeFigureOut">
              <a:rPr lang="en-CA" smtClean="0"/>
              <a:t>2022-10-04</a:t>
            </a:fld>
            <a:endParaRPr lang="en-CA"/>
          </a:p>
        </p:txBody>
      </p:sp>
      <p:sp>
        <p:nvSpPr>
          <p:cNvPr id="4" name="Footer Placeholder 3">
            <a:extLst>
              <a:ext uri="{FF2B5EF4-FFF2-40B4-BE49-F238E27FC236}">
                <a16:creationId xmlns:a16="http://schemas.microsoft.com/office/drawing/2014/main" id="{ADE8AB6C-87B7-0D21-C0A9-5DF93C60E8C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F0BBF5D-0963-AFCE-A0B2-5AA6B5133007}"/>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236398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F84E7-0A15-21A2-5238-831064E0A03A}"/>
              </a:ext>
            </a:extLst>
          </p:cNvPr>
          <p:cNvSpPr>
            <a:spLocks noGrp="1"/>
          </p:cNvSpPr>
          <p:nvPr>
            <p:ph type="dt" sz="half" idx="10"/>
          </p:nvPr>
        </p:nvSpPr>
        <p:spPr/>
        <p:txBody>
          <a:bodyPr/>
          <a:lstStyle/>
          <a:p>
            <a:fld id="{F758B6E5-D751-404A-BB30-C8EF7635E03A}" type="datetimeFigureOut">
              <a:rPr lang="en-CA" smtClean="0"/>
              <a:t>2022-10-04</a:t>
            </a:fld>
            <a:endParaRPr lang="en-CA"/>
          </a:p>
        </p:txBody>
      </p:sp>
      <p:sp>
        <p:nvSpPr>
          <p:cNvPr id="3" name="Footer Placeholder 2">
            <a:extLst>
              <a:ext uri="{FF2B5EF4-FFF2-40B4-BE49-F238E27FC236}">
                <a16:creationId xmlns:a16="http://schemas.microsoft.com/office/drawing/2014/main" id="{E115AB5A-4E80-9C71-3542-32791348D6C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3B1A193-E7D4-ADA0-3143-7C2E1D2137D2}"/>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194831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5285-9DE9-7EE8-45E8-995AEF349B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7876594-C95A-5B60-BAEA-D75F1EBB4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B37293D-1A8E-08E8-E66B-ECB04FD3C3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34296-A2ED-6068-5853-0F91C59404D2}"/>
              </a:ext>
            </a:extLst>
          </p:cNvPr>
          <p:cNvSpPr>
            <a:spLocks noGrp="1"/>
          </p:cNvSpPr>
          <p:nvPr>
            <p:ph type="dt" sz="half" idx="10"/>
          </p:nvPr>
        </p:nvSpPr>
        <p:spPr/>
        <p:txBody>
          <a:bodyPr/>
          <a:lstStyle/>
          <a:p>
            <a:fld id="{F758B6E5-D751-404A-BB30-C8EF7635E03A}" type="datetimeFigureOut">
              <a:rPr lang="en-CA" smtClean="0"/>
              <a:t>2022-10-04</a:t>
            </a:fld>
            <a:endParaRPr lang="en-CA"/>
          </a:p>
        </p:txBody>
      </p:sp>
      <p:sp>
        <p:nvSpPr>
          <p:cNvPr id="6" name="Footer Placeholder 5">
            <a:extLst>
              <a:ext uri="{FF2B5EF4-FFF2-40B4-BE49-F238E27FC236}">
                <a16:creationId xmlns:a16="http://schemas.microsoft.com/office/drawing/2014/main" id="{0D829627-6887-6FF4-D7B7-24F77BBA153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6F960F6-BE0C-C34E-CC77-4423DAF68002}"/>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360643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59E1-8DF3-833A-F841-7D55C2819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80C896E-EED1-5F8D-81FF-831BBCDBA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8662A49-CF99-51B3-F595-7F2D7252E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21134-8694-1897-0D96-802F25E671A4}"/>
              </a:ext>
            </a:extLst>
          </p:cNvPr>
          <p:cNvSpPr>
            <a:spLocks noGrp="1"/>
          </p:cNvSpPr>
          <p:nvPr>
            <p:ph type="dt" sz="half" idx="10"/>
          </p:nvPr>
        </p:nvSpPr>
        <p:spPr/>
        <p:txBody>
          <a:bodyPr/>
          <a:lstStyle/>
          <a:p>
            <a:fld id="{F758B6E5-D751-404A-BB30-C8EF7635E03A}" type="datetimeFigureOut">
              <a:rPr lang="en-CA" smtClean="0"/>
              <a:t>2022-10-04</a:t>
            </a:fld>
            <a:endParaRPr lang="en-CA"/>
          </a:p>
        </p:txBody>
      </p:sp>
      <p:sp>
        <p:nvSpPr>
          <p:cNvPr id="6" name="Footer Placeholder 5">
            <a:extLst>
              <a:ext uri="{FF2B5EF4-FFF2-40B4-BE49-F238E27FC236}">
                <a16:creationId xmlns:a16="http://schemas.microsoft.com/office/drawing/2014/main" id="{547C54D4-EB38-0953-52E6-CA79DD0B1D6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EC71A32-7C22-8438-F316-75B80055967C}"/>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582841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CE4328-C5CF-6C14-31C3-61BF04445C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D80B74C-84B9-5197-4630-520B7C33B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ED3C3C7-FF24-1A2C-2D9C-0D0BCB3B2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8B6E5-D751-404A-BB30-C8EF7635E03A}" type="datetimeFigureOut">
              <a:rPr lang="en-CA" smtClean="0"/>
              <a:t>2022-10-04</a:t>
            </a:fld>
            <a:endParaRPr lang="en-CA"/>
          </a:p>
        </p:txBody>
      </p:sp>
      <p:sp>
        <p:nvSpPr>
          <p:cNvPr id="5" name="Footer Placeholder 4">
            <a:extLst>
              <a:ext uri="{FF2B5EF4-FFF2-40B4-BE49-F238E27FC236}">
                <a16:creationId xmlns:a16="http://schemas.microsoft.com/office/drawing/2014/main" id="{088447B3-3DFB-0BBE-2433-8DABC65C42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2CDA1AD-6813-A81A-6B2E-3513DCBAA1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EB39E-9FF6-4B38-B81B-C1D7B74199D9}" type="slidenum">
              <a:rPr lang="en-CA" smtClean="0"/>
              <a:t>‹#›</a:t>
            </a:fld>
            <a:endParaRPr lang="en-CA"/>
          </a:p>
        </p:txBody>
      </p:sp>
    </p:spTree>
    <p:extLst>
      <p:ext uri="{BB962C8B-B14F-4D97-AF65-F5344CB8AC3E}">
        <p14:creationId xmlns:p14="http://schemas.microsoft.com/office/powerpoint/2010/main" val="1244767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unsplash.com/s/photos/sumo?utm_source=unsplash&amp;utm_medium=referral&amp;utm_content=creditCopyText" TargetMode="External"/><Relationship Id="rId4" Type="http://schemas.openxmlformats.org/officeDocument/2006/relationships/hyperlink" Target="https://unsplash.com/@hkbobfsh?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mcastellan.com/2012/08/28/what-is-gritty-epic-fantasy/"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flickr.com/photos/45909111@N00/37336093920/" TargetMode="Externa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creativecommons.org/licenses/by-nc-nd/3.0/" TargetMode="External"/><Relationship Id="rId5" Type="http://schemas.openxmlformats.org/officeDocument/2006/relationships/image" Target="../media/image12.jpeg"/><Relationship Id="rId4" Type="http://schemas.openxmlformats.org/officeDocument/2006/relationships/hyperlink" Target="https://emcastellan.com/2012/08/28/what-is-gritty-epic-fantas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unsplash.com/s/photos/freedom?utm_source=unsplash&amp;utm_medium=referral&amp;utm_content=creditCopyText" TargetMode="External"/><Relationship Id="rId4" Type="http://schemas.openxmlformats.org/officeDocument/2006/relationships/hyperlink" Target="https://unsplash.com/@christya_v?utm_source=unsplash&amp;utm_medium=referral&amp;utm_content=creditCopyTex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eb.archive.org/web/20071221003101/http:/umanitoba.ca/mainframe/"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eb.archive.org/web/20071221172334/http:/umanitoba.ca/mainframe/eulogy.ph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image" Target="../media/image12.jpeg"/><Relationship Id="rId4" Type="http://schemas.openxmlformats.org/officeDocument/2006/relationships/hyperlink" Target="https://www.flickr.com/photos/45909111@N00/37336093920/"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creativecommons.org/licenses/by-sa/3.0/"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linuxuprising.com/2019/09/install-oracle-java-13-on-ubuntu-linux.html" TargetMode="External"/><Relationship Id="rId5" Type="http://schemas.openxmlformats.org/officeDocument/2006/relationships/image" Target="../media/image22.png"/><Relationship Id="rId4" Type="http://schemas.openxmlformats.org/officeDocument/2006/relationships/hyperlink" Target="https://www.goodfreephotos.com/vector-images/database-symbol-vector-clipart.png.php"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unsplash.com/s/photos/empathy?utm_source=unsplash&amp;utm_medium=referral&amp;utm_content=creditCopyText" TargetMode="External"/><Relationship Id="rId4" Type="http://schemas.openxmlformats.org/officeDocument/2006/relationships/hyperlink" Target="https://unsplash.com/@anniespratt?utm_source=unsplash&amp;utm_medium=referral&amp;utm_content=creditCopyTex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unsplash.com/s/photos/trust?utm_source=unsplash&amp;utm_medium=referral&amp;utm_content=creditCopyText" TargetMode="External"/><Relationship Id="rId4" Type="http://schemas.openxmlformats.org/officeDocument/2006/relationships/hyperlink" Target="https://unsplash.com/@mrthetrain?utm_source=unsplash&amp;utm_medium=referral&amp;utm_content=creditCopyTex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image" Target="../media/image12.jpeg"/><Relationship Id="rId4" Type="http://schemas.openxmlformats.org/officeDocument/2006/relationships/hyperlink" Target="https://www.flickr.com/photos/45909111@N00/3733609392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s://freepngimg.com/png/68646-app-ios-drive-cloud-vector-iphone-iclou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www.goodfreephotos.com/vector-images/database-symbol-vector-clipart.png.ph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s://unsplash.com/s/photos/trust?utm_source=unsplash&amp;utm_medium=referral&amp;utm_content=creditCopyText" TargetMode="External"/><Relationship Id="rId4" Type="http://schemas.openxmlformats.org/officeDocument/2006/relationships/hyperlink" Target="https://unsplash.com/@mrthetrain?utm_source=unsplash&amp;utm_medium=referral&amp;utm_content=creditCopyTex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https://unsplash.com/s/photos/opportunity?utm_source=unsplash&amp;utm_medium=referral&amp;utm_content=creditCopyText" TargetMode="External"/><Relationship Id="rId4" Type="http://schemas.openxmlformats.org/officeDocument/2006/relationships/hyperlink" Target="https://unsplash.com/@son_of_media?utm_source=unsplash&amp;utm_medium=referral&amp;utm_content=creditCopyTex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creativecommons.org/licenses/by/3.0/" TargetMode="External"/><Relationship Id="rId5" Type="http://schemas.openxmlformats.org/officeDocument/2006/relationships/image" Target="../media/image12.jpeg"/><Relationship Id="rId4" Type="http://schemas.openxmlformats.org/officeDocument/2006/relationships/hyperlink" Target="https://www.flickr.com/photos/45909111@N00/3733609392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hyperlink" Target="https://umanitoba.sharepoint.com/:x:/r/sites/SSB9-AuroraforStudents573/Shared%20Documents/04_Solution%20Analysis%20and%20Requirements/Gap%20Analysis/2022/SSB%20Gap%20Analysis_2022_v2.xlsx?d=we632743cac084c8dad113d51cf99a3e6&amp;csf=1&amp;web=1&amp;e=IhbQBy"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hyperlink" Target="mailto:dw@davidwesst.com" TargetMode="External"/><Relationship Id="rId4" Type="http://schemas.openxmlformats.org/officeDocument/2006/relationships/hyperlink" Target="mailto:david.wesst@umanitoba.c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Software_developmen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en.wikipedia.org/wiki/Vendor_lock-in" TargetMode="External"/><Relationship Id="rId4" Type="http://schemas.openxmlformats.org/officeDocument/2006/relationships/hyperlink" Target="https://en.wikipedia.org/wiki/Non-recurring_engineer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52A6F3-F4BB-1FE8-84FE-1D93720C9A28}"/>
              </a:ext>
            </a:extLst>
          </p:cNvPr>
          <p:cNvSpPr>
            <a:spLocks noGrp="1"/>
          </p:cNvSpPr>
          <p:nvPr>
            <p:ph type="title"/>
          </p:nvPr>
        </p:nvSpPr>
        <p:spPr/>
        <p:txBody>
          <a:bodyPr/>
          <a:lstStyle/>
          <a:p>
            <a:r>
              <a:rPr lang="en-CA" dirty="0"/>
              <a:t>Metadata (Speaker View)</a:t>
            </a:r>
          </a:p>
        </p:txBody>
      </p:sp>
      <p:sp>
        <p:nvSpPr>
          <p:cNvPr id="5" name="Content Placeholder 4">
            <a:extLst>
              <a:ext uri="{FF2B5EF4-FFF2-40B4-BE49-F238E27FC236}">
                <a16:creationId xmlns:a16="http://schemas.microsoft.com/office/drawing/2014/main" id="{B760FA11-B7BF-4730-F24F-48BCFAE5F6E6}"/>
              </a:ext>
            </a:extLst>
          </p:cNvPr>
          <p:cNvSpPr>
            <a:spLocks noGrp="1"/>
          </p:cNvSpPr>
          <p:nvPr>
            <p:ph idx="1"/>
          </p:nvPr>
        </p:nvSpPr>
        <p:spPr/>
        <p:txBody>
          <a:bodyPr>
            <a:normAutofit fontScale="77500" lnSpcReduction="20000"/>
          </a:bodyPr>
          <a:lstStyle/>
          <a:p>
            <a:pPr marL="0" indent="0">
              <a:buNone/>
            </a:pPr>
            <a:r>
              <a:rPr lang="en-CA" b="1" dirty="0"/>
              <a:t>Elevator Pitch</a:t>
            </a:r>
          </a:p>
          <a:p>
            <a:r>
              <a:rPr lang="en-US" dirty="0"/>
              <a:t>They said it was impossible. They said it couldn’t be done. They said they would never move our customized commercial off the shelf (COTS) application and move it into the cloud. They were not a Solution Architect. Learn what it takes to do the impossible and modernize your COTS development.</a:t>
            </a:r>
          </a:p>
          <a:p>
            <a:pPr marL="0" indent="0">
              <a:buNone/>
            </a:pPr>
            <a:r>
              <a:rPr lang="en-US" b="1" dirty="0"/>
              <a:t>Description</a:t>
            </a:r>
          </a:p>
          <a:p>
            <a:pPr algn="l"/>
            <a:r>
              <a:rPr lang="en-US" b="0" i="0" dirty="0">
                <a:solidFill>
                  <a:srgbClr val="102E4A"/>
                </a:solidFill>
                <a:effectLst/>
                <a:latin typeface="Open Sans" panose="020B0606030504020204" pitchFamily="34" charset="0"/>
              </a:rPr>
              <a:t>They said it was impossible. They said it couldn’t be done. They said they would never move our customized commercial off the shelf (COTS) application and move it into the cloud.</a:t>
            </a:r>
          </a:p>
          <a:p>
            <a:pPr algn="l"/>
            <a:r>
              <a:rPr lang="en-US" b="0" i="0" dirty="0">
                <a:solidFill>
                  <a:srgbClr val="102E4A"/>
                </a:solidFill>
                <a:effectLst/>
                <a:latin typeface="Open Sans" panose="020B0606030504020204" pitchFamily="34" charset="0"/>
              </a:rPr>
              <a:t>They were not a Solution Architect.</a:t>
            </a:r>
          </a:p>
          <a:p>
            <a:pPr algn="l"/>
            <a:r>
              <a:rPr lang="en-US" b="0" i="0" dirty="0">
                <a:solidFill>
                  <a:srgbClr val="102E4A"/>
                </a:solidFill>
                <a:effectLst/>
                <a:latin typeface="Open Sans" panose="020B0606030504020204" pitchFamily="34" charset="0"/>
              </a:rPr>
              <a:t>This session we will go through nearly 3-year journey to move a customized, Oracle-powered, on-</a:t>
            </a:r>
            <a:r>
              <a:rPr lang="en-US" b="0" i="0" dirty="0" err="1">
                <a:solidFill>
                  <a:srgbClr val="102E4A"/>
                </a:solidFill>
                <a:effectLst/>
                <a:latin typeface="Open Sans" panose="020B0606030504020204" pitchFamily="34" charset="0"/>
              </a:rPr>
              <a:t>premsis</a:t>
            </a:r>
            <a:r>
              <a:rPr lang="en-US" b="0" i="0" dirty="0">
                <a:solidFill>
                  <a:srgbClr val="102E4A"/>
                </a:solidFill>
                <a:effectLst/>
                <a:latin typeface="Open Sans" panose="020B0606030504020204" pitchFamily="34" charset="0"/>
              </a:rPr>
              <a:t> COTS ERP, and move it to a cloud powered version of itself with modern development practices. We will review the good parts, the bad parts, and provide you with your own enterprise solution architecture </a:t>
            </a:r>
            <a:r>
              <a:rPr lang="en-US" b="0" i="0" dirty="0" err="1">
                <a:solidFill>
                  <a:srgbClr val="102E4A"/>
                </a:solidFill>
                <a:effectLst/>
                <a:latin typeface="Open Sans" panose="020B0606030504020204" pitchFamily="34" charset="0"/>
              </a:rPr>
              <a:t>cheatsheet</a:t>
            </a:r>
            <a:r>
              <a:rPr lang="en-US" b="0" i="0" dirty="0">
                <a:solidFill>
                  <a:srgbClr val="102E4A"/>
                </a:solidFill>
                <a:effectLst/>
                <a:latin typeface="Open Sans" panose="020B0606030504020204" pitchFamily="34" charset="0"/>
              </a:rPr>
              <a:t> to find success in the impossibly large tasks.</a:t>
            </a:r>
          </a:p>
          <a:p>
            <a:pPr marL="0" indent="0">
              <a:buNone/>
            </a:pPr>
            <a:endParaRPr lang="en-CA" dirty="0"/>
          </a:p>
        </p:txBody>
      </p:sp>
    </p:spTree>
    <p:extLst>
      <p:ext uri="{BB962C8B-B14F-4D97-AF65-F5344CB8AC3E}">
        <p14:creationId xmlns:p14="http://schemas.microsoft.com/office/powerpoint/2010/main" val="169094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kicking another person in the face with a crowd watching&#10;&#10;Description automatically generated with medium confidence">
            <a:extLst>
              <a:ext uri="{FF2B5EF4-FFF2-40B4-BE49-F238E27FC236}">
                <a16:creationId xmlns:a16="http://schemas.microsoft.com/office/drawing/2014/main" id="{DFE66401-006B-4B0C-9997-49DD01D9CA13}"/>
              </a:ext>
            </a:extLst>
          </p:cNvPr>
          <p:cNvPicPr>
            <a:picLocks noChangeAspect="1"/>
          </p:cNvPicPr>
          <p:nvPr/>
        </p:nvPicPr>
        <p:blipFill rotWithShape="1">
          <a:blip r:embed="rId3">
            <a:extLst>
              <a:ext uri="{28A0092B-C50C-407E-A947-70E740481C1C}">
                <a14:useLocalDpi xmlns:a14="http://schemas.microsoft.com/office/drawing/2010/main" val="0"/>
              </a:ext>
            </a:extLst>
          </a:blip>
          <a:srcRect t="6791" b="895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507E41F-64E0-4E8C-86AF-830A8F6ED358}"/>
              </a:ext>
            </a:extLst>
          </p:cNvPr>
          <p:cNvSpPr txBox="1"/>
          <p:nvPr/>
        </p:nvSpPr>
        <p:spPr>
          <a:xfrm>
            <a:off x="2276" y="6195662"/>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Photo by </a:t>
            </a:r>
            <a:r>
              <a:rPr lang="en-US" dirty="0">
                <a:hlinkClick r:id="rId4"/>
              </a:rPr>
              <a:t>Bob Fisher</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927798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aper clouds">
            <a:extLst>
              <a:ext uri="{FF2B5EF4-FFF2-40B4-BE49-F238E27FC236}">
                <a16:creationId xmlns:a16="http://schemas.microsoft.com/office/drawing/2014/main" id="{B8E069B6-206A-4948-F385-B8DC22B64633}"/>
              </a:ext>
            </a:extLst>
          </p:cNvPr>
          <p:cNvPicPr>
            <a:picLocks noChangeAspect="1"/>
          </p:cNvPicPr>
          <p:nvPr/>
        </p:nvPicPr>
        <p:blipFill rotWithShape="1">
          <a:blip r:embed="rId3"/>
          <a:srcRect b="9939"/>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C0C6C38-D9C8-F56C-441C-DDDFC5D1D9A5}"/>
              </a:ext>
            </a:extLst>
          </p:cNvPr>
          <p:cNvSpPr>
            <a:spLocks noGrp="1"/>
          </p:cNvSpPr>
          <p:nvPr>
            <p:ph type="title"/>
          </p:nvPr>
        </p:nvSpPr>
        <p:spPr>
          <a:xfrm>
            <a:off x="7531610" y="365125"/>
            <a:ext cx="3822189" cy="1899912"/>
          </a:xfrm>
        </p:spPr>
        <p:txBody>
          <a:bodyPr>
            <a:normAutofit/>
          </a:bodyPr>
          <a:lstStyle/>
          <a:p>
            <a:r>
              <a:rPr lang="en-CA" sz="4000" dirty="0"/>
              <a:t>Summary</a:t>
            </a:r>
          </a:p>
        </p:txBody>
      </p:sp>
      <p:sp>
        <p:nvSpPr>
          <p:cNvPr id="8" name="Content Placeholder 7">
            <a:extLst>
              <a:ext uri="{FF2B5EF4-FFF2-40B4-BE49-F238E27FC236}">
                <a16:creationId xmlns:a16="http://schemas.microsoft.com/office/drawing/2014/main" id="{33CC533C-A53D-8155-3E51-FE903EAD6A06}"/>
              </a:ext>
            </a:extLst>
          </p:cNvPr>
          <p:cNvSpPr>
            <a:spLocks noGrp="1"/>
          </p:cNvSpPr>
          <p:nvPr>
            <p:ph idx="1"/>
          </p:nvPr>
        </p:nvSpPr>
        <p:spPr>
          <a:xfrm>
            <a:off x="7531610" y="2434201"/>
            <a:ext cx="3822189" cy="3742762"/>
          </a:xfrm>
        </p:spPr>
        <p:txBody>
          <a:bodyPr>
            <a:normAutofit/>
          </a:bodyPr>
          <a:lstStyle/>
          <a:p>
            <a:r>
              <a:rPr lang="en-CA" sz="2000" dirty="0"/>
              <a:t>The Journey Custom COTS (Banner) to SaaS Cloud</a:t>
            </a:r>
          </a:p>
          <a:p>
            <a:r>
              <a:rPr lang="en-CA" sz="2000" dirty="0"/>
              <a:t>How could you possibly even get there?</a:t>
            </a:r>
          </a:p>
          <a:p>
            <a:r>
              <a:rPr lang="en-CA" sz="2000" dirty="0"/>
              <a:t>What did I do to help get us there?</a:t>
            </a:r>
          </a:p>
        </p:txBody>
      </p:sp>
    </p:spTree>
    <p:extLst>
      <p:ext uri="{BB962C8B-B14F-4D97-AF65-F5344CB8AC3E}">
        <p14:creationId xmlns:p14="http://schemas.microsoft.com/office/powerpoint/2010/main" val="3878147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10342E-9CC7-308F-72FD-CD09345F1EF5}"/>
              </a:ext>
            </a:extLst>
          </p:cNvPr>
          <p:cNvSpPr>
            <a:spLocks noGrp="1"/>
          </p:cNvSpPr>
          <p:nvPr>
            <p:ph type="title"/>
          </p:nvPr>
        </p:nvSpPr>
        <p:spPr>
          <a:xfrm>
            <a:off x="1523984" y="1054121"/>
            <a:ext cx="9465131" cy="1184111"/>
          </a:xfrm>
        </p:spPr>
        <p:txBody>
          <a:bodyPr>
            <a:normAutofit/>
          </a:bodyPr>
          <a:lstStyle/>
          <a:p>
            <a:r>
              <a:rPr lang="en-CA" dirty="0"/>
              <a:t>Takeaways (What I hope you learn)</a:t>
            </a:r>
          </a:p>
        </p:txBody>
      </p:sp>
      <p:sp>
        <p:nvSpPr>
          <p:cNvPr id="8" name="Content Placeholder 7">
            <a:extLst>
              <a:ext uri="{FF2B5EF4-FFF2-40B4-BE49-F238E27FC236}">
                <a16:creationId xmlns:a16="http://schemas.microsoft.com/office/drawing/2014/main" id="{1B2DFB8E-2EDF-10F0-EC79-00761F319875}"/>
              </a:ext>
            </a:extLst>
          </p:cNvPr>
          <p:cNvSpPr>
            <a:spLocks noGrp="1"/>
          </p:cNvSpPr>
          <p:nvPr>
            <p:ph idx="1"/>
          </p:nvPr>
        </p:nvSpPr>
        <p:spPr>
          <a:xfrm>
            <a:off x="1524000" y="2399099"/>
            <a:ext cx="9465564" cy="3400969"/>
          </a:xfrm>
        </p:spPr>
        <p:txBody>
          <a:bodyPr>
            <a:normAutofit/>
          </a:bodyPr>
          <a:lstStyle/>
          <a:p>
            <a:r>
              <a:rPr lang="en-CA" sz="2400" dirty="0"/>
              <a:t>Understand your Environment</a:t>
            </a:r>
          </a:p>
          <a:p>
            <a:r>
              <a:rPr lang="en-CA" sz="2400" dirty="0"/>
              <a:t>Respect the Culture</a:t>
            </a:r>
          </a:p>
          <a:p>
            <a:r>
              <a:rPr lang="en-CA" sz="2400" dirty="0"/>
              <a:t>Prepare for Opportunity</a:t>
            </a:r>
          </a:p>
          <a:p>
            <a:r>
              <a:rPr lang="en-CA" sz="2400" dirty="0"/>
              <a:t>Change is Hard (Involuntary Change is Harder)</a:t>
            </a:r>
          </a:p>
          <a:p>
            <a:r>
              <a:rPr lang="en-CA" sz="2400" dirty="0"/>
              <a:t>Progress is Progress</a:t>
            </a:r>
          </a:p>
          <a:p>
            <a:r>
              <a:rPr lang="en-CA" sz="2400" dirty="0"/>
              <a:t>Build Trust, Acknowledge Risk, Practice Empathy</a:t>
            </a:r>
          </a:p>
          <a:p>
            <a:r>
              <a:rPr lang="en-CA" sz="2400" dirty="0"/>
              <a:t>Customer-Centric Conversations</a:t>
            </a:r>
          </a:p>
          <a:p>
            <a:pPr marL="0" indent="0">
              <a:buNone/>
            </a:pPr>
            <a:endParaRPr lang="en-CA" sz="2400" dirty="0"/>
          </a:p>
        </p:txBody>
      </p:sp>
    </p:spTree>
    <p:extLst>
      <p:ext uri="{BB962C8B-B14F-4D97-AF65-F5344CB8AC3E}">
        <p14:creationId xmlns:p14="http://schemas.microsoft.com/office/powerpoint/2010/main" val="183878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4B23370-C18B-3C8E-8B20-AF273DEF54B3}"/>
              </a:ext>
            </a:extLst>
          </p:cNvPr>
          <p:cNvSpPr>
            <a:spLocks noGrp="1"/>
          </p:cNvSpPr>
          <p:nvPr>
            <p:ph type="title"/>
          </p:nvPr>
        </p:nvSpPr>
        <p:spPr>
          <a:xfrm>
            <a:off x="1295400" y="669925"/>
            <a:ext cx="4800600" cy="1325563"/>
          </a:xfrm>
        </p:spPr>
        <p:txBody>
          <a:bodyPr anchor="b">
            <a:normAutofit/>
          </a:bodyPr>
          <a:lstStyle/>
          <a:p>
            <a:r>
              <a:rPr lang="en-CA">
                <a:solidFill>
                  <a:schemeClr val="bg1"/>
                </a:solidFill>
              </a:rPr>
              <a:t>Outline</a:t>
            </a:r>
          </a:p>
        </p:txBody>
      </p:sp>
      <p:cxnSp>
        <p:nvCxnSpPr>
          <p:cNvPr id="16" name="Straight Connector 1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274D1A-1C27-467C-0921-D562B4947CD3}"/>
              </a:ext>
            </a:extLst>
          </p:cNvPr>
          <p:cNvSpPr>
            <a:spLocks noGrp="1"/>
          </p:cNvSpPr>
          <p:nvPr>
            <p:ph idx="1"/>
          </p:nvPr>
        </p:nvSpPr>
        <p:spPr>
          <a:xfrm>
            <a:off x="1295400" y="2288833"/>
            <a:ext cx="4800600" cy="3711571"/>
          </a:xfrm>
        </p:spPr>
        <p:txBody>
          <a:bodyPr>
            <a:normAutofit/>
          </a:bodyPr>
          <a:lstStyle/>
          <a:p>
            <a:r>
              <a:rPr lang="en-CA" sz="2000">
                <a:solidFill>
                  <a:schemeClr val="bg1"/>
                </a:solidFill>
              </a:rPr>
              <a:t>Part 0: Where it started…</a:t>
            </a:r>
          </a:p>
          <a:p>
            <a:r>
              <a:rPr lang="en-CA" sz="2000">
                <a:solidFill>
                  <a:schemeClr val="bg1"/>
                </a:solidFill>
              </a:rPr>
              <a:t>Part 1: Where it changed…</a:t>
            </a:r>
          </a:p>
          <a:p>
            <a:r>
              <a:rPr lang="en-CA" sz="2000">
                <a:solidFill>
                  <a:schemeClr val="bg1"/>
                </a:solidFill>
              </a:rPr>
              <a:t>Part 2: Where we went…</a:t>
            </a:r>
          </a:p>
          <a:p>
            <a:r>
              <a:rPr lang="en-CA" sz="2000">
                <a:solidFill>
                  <a:schemeClr val="bg1"/>
                </a:solidFill>
              </a:rPr>
              <a:t>Part 3: Where we are going…</a:t>
            </a:r>
          </a:p>
        </p:txBody>
      </p:sp>
      <p:pic>
        <p:nvPicPr>
          <p:cNvPr id="8" name="Picture 7" descr="A picture containing text&#10;&#10;Description automatically generated">
            <a:extLst>
              <a:ext uri="{FF2B5EF4-FFF2-40B4-BE49-F238E27FC236}">
                <a16:creationId xmlns:a16="http://schemas.microsoft.com/office/drawing/2014/main" id="{5E181C36-5412-4BB6-872A-A70E5EC349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17483" y="369913"/>
            <a:ext cx="1844060" cy="2784532"/>
          </a:xfrm>
          <a:prstGeom prst="rect">
            <a:avLst/>
          </a:prstGeom>
        </p:spPr>
      </p:pic>
      <p:sp>
        <p:nvSpPr>
          <p:cNvPr id="18" name="Rectangle 1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10;&#10;Description automatically generated">
            <a:extLst>
              <a:ext uri="{FF2B5EF4-FFF2-40B4-BE49-F238E27FC236}">
                <a16:creationId xmlns:a16="http://schemas.microsoft.com/office/drawing/2014/main" id="{17C97E24-142A-4126-8180-CCE4796CFBE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38661" y="4077342"/>
            <a:ext cx="3588640" cy="2090382"/>
          </a:xfrm>
          <a:prstGeom prst="rect">
            <a:avLst/>
          </a:prstGeom>
        </p:spPr>
      </p:pic>
      <p:sp>
        <p:nvSpPr>
          <p:cNvPr id="20" name="Rectangle 1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AA2336-FA60-4E6F-89C4-706206D13A69}"/>
              </a:ext>
            </a:extLst>
          </p:cNvPr>
          <p:cNvSpPr txBox="1"/>
          <p:nvPr/>
        </p:nvSpPr>
        <p:spPr>
          <a:xfrm>
            <a:off x="9440485" y="5967669"/>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9" name="TextBox 8">
            <a:extLst>
              <a:ext uri="{FF2B5EF4-FFF2-40B4-BE49-F238E27FC236}">
                <a16:creationId xmlns:a16="http://schemas.microsoft.com/office/drawing/2014/main" id="{75CF2A49-A426-4B35-B80D-F72B19099066}"/>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mcastellan.com/2012/08/28/what-is-gritty-epic-fantas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238500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a:solidFill>
                  <a:schemeClr val="bg1"/>
                </a:solidFill>
              </a:rPr>
              <a:t>Where it started…</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a:solidFill>
                  <a:schemeClr val="bg1"/>
                </a:solidFill>
              </a:rPr>
              <a:t>Part 0</a:t>
            </a:r>
          </a:p>
        </p:txBody>
      </p:sp>
      <p:pic>
        <p:nvPicPr>
          <p:cNvPr id="6" name="Picture 5" descr="A picture containing text&#10;&#10;Description automatically generated">
            <a:extLst>
              <a:ext uri="{FF2B5EF4-FFF2-40B4-BE49-F238E27FC236}">
                <a16:creationId xmlns:a16="http://schemas.microsoft.com/office/drawing/2014/main" id="{67D5B7EE-5F0C-457C-9D41-96753D02390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208"/>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4"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5CB1C7C9-A90F-4007-9D4A-8AF9CC1FF372}"/>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mcastellan.com/2012/08/28/what-is-gritty-epic-fantas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720010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21FF5C48-2AB2-4486-BBB9-C7B667AF5EC2}"/>
              </a:ext>
            </a:extLst>
          </p:cNvPr>
          <p:cNvPicPr>
            <a:picLocks noChangeAspect="1"/>
          </p:cNvPicPr>
          <p:nvPr/>
        </p:nvPicPr>
        <p:blipFill rotWithShape="1">
          <a:blip r:embed="rId3">
            <a:extLst>
              <a:ext uri="{28A0092B-C50C-407E-A947-70E740481C1C}">
                <a14:useLocalDpi xmlns:a14="http://schemas.microsoft.com/office/drawing/2010/main" val="0"/>
              </a:ext>
            </a:extLst>
          </a:blip>
          <a:srcRect t="31644" b="12117"/>
          <a:stretch/>
        </p:blipFill>
        <p:spPr>
          <a:xfrm>
            <a:off x="-1504" y="1282"/>
            <a:ext cx="12191980" cy="6856718"/>
          </a:xfrm>
          <a:prstGeom prst="rect">
            <a:avLst/>
          </a:prstGeom>
        </p:spPr>
      </p:pic>
      <p:sp>
        <p:nvSpPr>
          <p:cNvPr id="8" name="TextBox 7">
            <a:extLst>
              <a:ext uri="{FF2B5EF4-FFF2-40B4-BE49-F238E27FC236}">
                <a16:creationId xmlns:a16="http://schemas.microsoft.com/office/drawing/2014/main" id="{B8E665E8-14AE-4F28-AD99-D5D2FB928831}"/>
              </a:ext>
            </a:extLst>
          </p:cNvPr>
          <p:cNvSpPr txBox="1"/>
          <p:nvPr/>
        </p:nvSpPr>
        <p:spPr>
          <a:xfrm>
            <a:off x="-1505" y="6290908"/>
            <a:ext cx="1984309" cy="25427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dirty="0"/>
              <a:t>Photo by </a:t>
            </a:r>
            <a:r>
              <a:rPr lang="en-US" sz="1000" dirty="0">
                <a:hlinkClick r:id="rId4"/>
              </a:rPr>
              <a:t>Kristina V</a:t>
            </a:r>
            <a:r>
              <a:rPr lang="en-US" sz="1000" dirty="0"/>
              <a:t> on </a:t>
            </a:r>
            <a:r>
              <a:rPr lang="en-US" sz="1000" dirty="0" err="1">
                <a:hlinkClick r:id="rId5"/>
              </a:rPr>
              <a:t>Unsplash</a:t>
            </a:r>
            <a:r>
              <a:rPr lang="en-US" sz="1000" dirty="0"/>
              <a:t> </a:t>
            </a:r>
          </a:p>
        </p:txBody>
      </p:sp>
    </p:spTree>
    <p:extLst>
      <p:ext uri="{BB962C8B-B14F-4D97-AF65-F5344CB8AC3E}">
        <p14:creationId xmlns:p14="http://schemas.microsoft.com/office/powerpoint/2010/main" val="3335262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492610EE-9804-492A-AB39-E9C647B9448B}"/>
              </a:ext>
            </a:extLst>
          </p:cNvPr>
          <p:cNvPicPr>
            <a:picLocks noChangeAspect="1"/>
          </p:cNvPicPr>
          <p:nvPr/>
        </p:nvPicPr>
        <p:blipFill>
          <a:blip r:embed="rId3"/>
          <a:stretch>
            <a:fillRect/>
          </a:stretch>
        </p:blipFill>
        <p:spPr>
          <a:xfrm>
            <a:off x="643467" y="1847203"/>
            <a:ext cx="5294716" cy="3163592"/>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 text, application, email&#10;&#10;Description automatically generated">
            <a:extLst>
              <a:ext uri="{FF2B5EF4-FFF2-40B4-BE49-F238E27FC236}">
                <a16:creationId xmlns:a16="http://schemas.microsoft.com/office/drawing/2014/main" id="{D26DAC98-8CD9-4CBF-88F5-71DDE4FD1B06}"/>
              </a:ext>
            </a:extLst>
          </p:cNvPr>
          <p:cNvPicPr>
            <a:picLocks noChangeAspect="1"/>
          </p:cNvPicPr>
          <p:nvPr/>
        </p:nvPicPr>
        <p:blipFill>
          <a:blip r:embed="rId4"/>
          <a:stretch>
            <a:fillRect/>
          </a:stretch>
        </p:blipFill>
        <p:spPr>
          <a:xfrm>
            <a:off x="6253817" y="1747928"/>
            <a:ext cx="5294715" cy="3362143"/>
          </a:xfrm>
          <a:prstGeom prst="rect">
            <a:avLst/>
          </a:prstGeom>
        </p:spPr>
      </p:pic>
    </p:spTree>
    <p:extLst>
      <p:ext uri="{BB962C8B-B14F-4D97-AF65-F5344CB8AC3E}">
        <p14:creationId xmlns:p14="http://schemas.microsoft.com/office/powerpoint/2010/main" val="2519020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912C36-2621-42F9-979C-CD1665EE30C4}"/>
              </a:ext>
            </a:extLst>
          </p:cNvPr>
          <p:cNvSpPr txBox="1"/>
          <p:nvPr/>
        </p:nvSpPr>
        <p:spPr>
          <a:xfrm>
            <a:off x="303663" y="392374"/>
            <a:ext cx="6093724" cy="1477328"/>
          </a:xfrm>
          <a:prstGeom prst="rect">
            <a:avLst/>
          </a:prstGeom>
          <a:noFill/>
        </p:spPr>
        <p:txBody>
          <a:bodyPr wrap="square">
            <a:spAutoFit/>
          </a:bodyPr>
          <a:lstStyle/>
          <a:p>
            <a:r>
              <a:rPr lang="en-US" dirty="0"/>
              <a:t>But now we must lay you under the flora, because we have to go deal with this bloody Aurora. So, we commit your parts to be recycled. Earth to Earth Ashes to Ashes Dust to Dust To the god of computers, please bless it and keep it And give it grace and </a:t>
            </a:r>
            <a:r>
              <a:rPr lang="en-US" dirty="0" err="1"/>
              <a:t>peaceBut</a:t>
            </a:r>
            <a:r>
              <a:rPr lang="en-US" dirty="0"/>
              <a:t> please do not resurrect it.</a:t>
            </a:r>
          </a:p>
        </p:txBody>
      </p:sp>
      <p:sp>
        <p:nvSpPr>
          <p:cNvPr id="9" name="TextBox 8">
            <a:extLst>
              <a:ext uri="{FF2B5EF4-FFF2-40B4-BE49-F238E27FC236}">
                <a16:creationId xmlns:a16="http://schemas.microsoft.com/office/drawing/2014/main" id="{3E375AF0-5512-444D-AF11-E86E8755A78E}"/>
              </a:ext>
            </a:extLst>
          </p:cNvPr>
          <p:cNvSpPr txBox="1"/>
          <p:nvPr/>
        </p:nvSpPr>
        <p:spPr>
          <a:xfrm>
            <a:off x="5998188" y="4500036"/>
            <a:ext cx="6093724" cy="923330"/>
          </a:xfrm>
          <a:prstGeom prst="rect">
            <a:avLst/>
          </a:prstGeom>
          <a:noFill/>
        </p:spPr>
        <p:txBody>
          <a:bodyPr wrap="square">
            <a:spAutoFit/>
          </a:bodyPr>
          <a:lstStyle/>
          <a:p>
            <a:r>
              <a:rPr lang="en-US" dirty="0"/>
              <a:t>The users you were always able to please, with a little training they could enter with ease, all the data they needed in 2 or 3 screens instead of the 57 in VIP. </a:t>
            </a:r>
          </a:p>
        </p:txBody>
      </p:sp>
      <p:sp>
        <p:nvSpPr>
          <p:cNvPr id="11" name="TextBox 10">
            <a:extLst>
              <a:ext uri="{FF2B5EF4-FFF2-40B4-BE49-F238E27FC236}">
                <a16:creationId xmlns:a16="http://schemas.microsoft.com/office/drawing/2014/main" id="{46B7317B-2EDA-407C-A880-725F4951213F}"/>
              </a:ext>
            </a:extLst>
          </p:cNvPr>
          <p:cNvSpPr txBox="1"/>
          <p:nvPr/>
        </p:nvSpPr>
        <p:spPr>
          <a:xfrm>
            <a:off x="303663" y="3185802"/>
            <a:ext cx="5387453" cy="1754326"/>
          </a:xfrm>
          <a:prstGeom prst="rect">
            <a:avLst/>
          </a:prstGeom>
          <a:noFill/>
        </p:spPr>
        <p:txBody>
          <a:bodyPr wrap="square">
            <a:spAutoFit/>
          </a:bodyPr>
          <a:lstStyle/>
          <a:p>
            <a:r>
              <a:rPr lang="en-US" b="0" i="0" dirty="0">
                <a:solidFill>
                  <a:srgbClr val="191919"/>
                </a:solidFill>
                <a:effectLst/>
                <a:latin typeface="Source Sans Pro" panose="020B0503030403020204" pitchFamily="34" charset="0"/>
              </a:rPr>
              <a:t>The IBM 650 was installed in the year 1960 and went through many upgrades and changes to the final hardware of an Amdahl Millennium 1015. In its many forms the mainframe has supported the Student Records systems, Payroll, Human Resources, Finance, Research, student labs, etc.</a:t>
            </a:r>
            <a:endParaRPr lang="en-US" dirty="0"/>
          </a:p>
        </p:txBody>
      </p:sp>
      <p:sp>
        <p:nvSpPr>
          <p:cNvPr id="21" name="TextBox 20">
            <a:extLst>
              <a:ext uri="{FF2B5EF4-FFF2-40B4-BE49-F238E27FC236}">
                <a16:creationId xmlns:a16="http://schemas.microsoft.com/office/drawing/2014/main" id="{F8E40BC4-B808-4BBA-8DDF-B240D5F62CA5}"/>
              </a:ext>
            </a:extLst>
          </p:cNvPr>
          <p:cNvSpPr txBox="1"/>
          <p:nvPr/>
        </p:nvSpPr>
        <p:spPr>
          <a:xfrm>
            <a:off x="0" y="6478433"/>
            <a:ext cx="6121020" cy="369332"/>
          </a:xfrm>
          <a:prstGeom prst="rect">
            <a:avLst/>
          </a:prstGeom>
          <a:noFill/>
        </p:spPr>
        <p:txBody>
          <a:bodyPr wrap="square">
            <a:spAutoFit/>
          </a:bodyPr>
          <a:lstStyle/>
          <a:p>
            <a:r>
              <a:rPr lang="en-US" dirty="0">
                <a:hlinkClick r:id="rId3"/>
              </a:rPr>
              <a:t>In Loving Memory of the Mainframe (aka IMS) (archive.org)</a:t>
            </a:r>
            <a:endParaRPr lang="en-US" dirty="0"/>
          </a:p>
        </p:txBody>
      </p:sp>
      <p:sp>
        <p:nvSpPr>
          <p:cNvPr id="23" name="TextBox 22">
            <a:extLst>
              <a:ext uri="{FF2B5EF4-FFF2-40B4-BE49-F238E27FC236}">
                <a16:creationId xmlns:a16="http://schemas.microsoft.com/office/drawing/2014/main" id="{6B085A67-FE1F-4C58-9E77-1961D76D294E}"/>
              </a:ext>
            </a:extLst>
          </p:cNvPr>
          <p:cNvSpPr txBox="1"/>
          <p:nvPr/>
        </p:nvSpPr>
        <p:spPr>
          <a:xfrm>
            <a:off x="0" y="6109101"/>
            <a:ext cx="6121020" cy="369332"/>
          </a:xfrm>
          <a:prstGeom prst="rect">
            <a:avLst/>
          </a:prstGeom>
          <a:noFill/>
        </p:spPr>
        <p:txBody>
          <a:bodyPr wrap="square">
            <a:spAutoFit/>
          </a:bodyPr>
          <a:lstStyle/>
          <a:p>
            <a:r>
              <a:rPr lang="en-US" dirty="0">
                <a:hlinkClick r:id="rId4"/>
              </a:rPr>
              <a:t>In Loving Memory of the Mainframe (aka IMS) (archive.org)</a:t>
            </a:r>
            <a:endParaRPr lang="en-US" dirty="0"/>
          </a:p>
        </p:txBody>
      </p:sp>
      <p:sp>
        <p:nvSpPr>
          <p:cNvPr id="28" name="TextBox 27">
            <a:extLst>
              <a:ext uri="{FF2B5EF4-FFF2-40B4-BE49-F238E27FC236}">
                <a16:creationId xmlns:a16="http://schemas.microsoft.com/office/drawing/2014/main" id="{46ACE242-05C8-4C4D-9610-FE1C7FC00B03}"/>
              </a:ext>
            </a:extLst>
          </p:cNvPr>
          <p:cNvSpPr txBox="1"/>
          <p:nvPr/>
        </p:nvSpPr>
        <p:spPr>
          <a:xfrm>
            <a:off x="5409064" y="2003020"/>
            <a:ext cx="6782936" cy="923330"/>
          </a:xfrm>
          <a:prstGeom prst="rect">
            <a:avLst/>
          </a:prstGeom>
          <a:noFill/>
        </p:spPr>
        <p:txBody>
          <a:bodyPr wrap="square">
            <a:spAutoFit/>
          </a:bodyPr>
          <a:lstStyle/>
          <a:p>
            <a:r>
              <a:rPr lang="en-US" dirty="0"/>
              <a:t>It leaves behind some 25 servers that are now needed to run these systems and will be lovingly remembered by users from across campus.</a:t>
            </a:r>
          </a:p>
        </p:txBody>
      </p:sp>
    </p:spTree>
    <p:extLst>
      <p:ext uri="{BB962C8B-B14F-4D97-AF65-F5344CB8AC3E}">
        <p14:creationId xmlns:p14="http://schemas.microsoft.com/office/powerpoint/2010/main" val="82853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21" grpId="0"/>
      <p:bldP spid="23"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 name="Freeform: Shape 29">
            <a:extLst>
              <a:ext uri="{FF2B5EF4-FFF2-40B4-BE49-F238E27FC236}">
                <a16:creationId xmlns:a16="http://schemas.microsoft.com/office/drawing/2014/main" id="{4F359677-6547-4AEF-BE61-1F6350998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E03EB81F-53EA-4ACC-A424-38FB58A73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id="{8E7A830E-EB82-4D23-B515-44E41D564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Businessman thumbs down">
            <a:extLst>
              <a:ext uri="{FF2B5EF4-FFF2-40B4-BE49-F238E27FC236}">
                <a16:creationId xmlns:a16="http://schemas.microsoft.com/office/drawing/2014/main" id="{C4C4C581-2F29-4379-8DA8-E3B774F52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487" y="1180532"/>
            <a:ext cx="2054465" cy="4394578"/>
          </a:xfrm>
          <a:prstGeom prst="rect">
            <a:avLst/>
          </a:prstGeom>
        </p:spPr>
      </p:pic>
      <p:sp>
        <p:nvSpPr>
          <p:cNvPr id="36" name="Freeform: Shape 35">
            <a:extLst>
              <a:ext uri="{FF2B5EF4-FFF2-40B4-BE49-F238E27FC236}">
                <a16:creationId xmlns:a16="http://schemas.microsoft.com/office/drawing/2014/main" id="{515AACE5-C50C-49EE-BD63-88D28D469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4311BE2A-DAA1-49F6-83F6-3D543B8EA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Businesswoman thumbs down">
            <a:extLst>
              <a:ext uri="{FF2B5EF4-FFF2-40B4-BE49-F238E27FC236}">
                <a16:creationId xmlns:a16="http://schemas.microsoft.com/office/drawing/2014/main" id="{E65140EB-F503-409B-AF02-314E27691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394" y="1180532"/>
            <a:ext cx="2779572" cy="4394578"/>
          </a:xfrm>
          <a:prstGeom prst="rect">
            <a:avLst/>
          </a:prstGeom>
        </p:spPr>
      </p:pic>
    </p:spTree>
    <p:extLst>
      <p:ext uri="{BB962C8B-B14F-4D97-AF65-F5344CB8AC3E}">
        <p14:creationId xmlns:p14="http://schemas.microsoft.com/office/powerpoint/2010/main" val="3929338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61002F-48B1-4DC4-87EB-9ED543A0C93C}"/>
              </a:ext>
            </a:extLst>
          </p:cNvPr>
          <p:cNvPicPr>
            <a:picLocks noChangeAspect="1"/>
          </p:cNvPicPr>
          <p:nvPr/>
        </p:nvPicPr>
        <p:blipFill rotWithShape="1">
          <a:blip r:embed="rId3">
            <a:extLst>
              <a:ext uri="{28A0092B-C50C-407E-A947-70E740481C1C}">
                <a14:useLocalDpi xmlns:a14="http://schemas.microsoft.com/office/drawing/2010/main" val="0"/>
              </a:ext>
            </a:extLst>
          </a:blip>
          <a:srcRect t="45307"/>
          <a:stretch/>
        </p:blipFill>
        <p:spPr>
          <a:xfrm>
            <a:off x="20" y="1282"/>
            <a:ext cx="12191980" cy="6856718"/>
          </a:xfrm>
          <a:prstGeom prst="rect">
            <a:avLst/>
          </a:prstGeom>
        </p:spPr>
      </p:pic>
      <p:sp>
        <p:nvSpPr>
          <p:cNvPr id="4" name="Callout: Line 3">
            <a:extLst>
              <a:ext uri="{FF2B5EF4-FFF2-40B4-BE49-F238E27FC236}">
                <a16:creationId xmlns:a16="http://schemas.microsoft.com/office/drawing/2014/main" id="{58737437-3732-42FF-B257-AE882A892B29}"/>
              </a:ext>
            </a:extLst>
          </p:cNvPr>
          <p:cNvSpPr/>
          <p:nvPr/>
        </p:nvSpPr>
        <p:spPr>
          <a:xfrm>
            <a:off x="1310185" y="4421875"/>
            <a:ext cx="2306472" cy="696035"/>
          </a:xfrm>
          <a:prstGeom prst="borderCallout1">
            <a:avLst>
              <a:gd name="adj1" fmla="val -30270"/>
              <a:gd name="adj2" fmla="val 73916"/>
              <a:gd name="adj3" fmla="val -142402"/>
              <a:gd name="adj4" fmla="val 137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Everyone Else</a:t>
            </a:r>
          </a:p>
        </p:txBody>
      </p:sp>
      <p:sp>
        <p:nvSpPr>
          <p:cNvPr id="6" name="Callout: Line 5">
            <a:extLst>
              <a:ext uri="{FF2B5EF4-FFF2-40B4-BE49-F238E27FC236}">
                <a16:creationId xmlns:a16="http://schemas.microsoft.com/office/drawing/2014/main" id="{4D2247AA-1B50-4DC0-BE52-96DB4DF07198}"/>
              </a:ext>
            </a:extLst>
          </p:cNvPr>
          <p:cNvSpPr/>
          <p:nvPr/>
        </p:nvSpPr>
        <p:spPr>
          <a:xfrm>
            <a:off x="9596650" y="2854657"/>
            <a:ext cx="2306472" cy="696035"/>
          </a:xfrm>
          <a:prstGeom prst="borderCallout1">
            <a:avLst>
              <a:gd name="adj1" fmla="val -30270"/>
              <a:gd name="adj2" fmla="val 73916"/>
              <a:gd name="adj3" fmla="val -158088"/>
              <a:gd name="adj4" fmla="val 13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Leadership</a:t>
            </a:r>
          </a:p>
        </p:txBody>
      </p:sp>
    </p:spTree>
    <p:extLst>
      <p:ext uri="{BB962C8B-B14F-4D97-AF65-F5344CB8AC3E}">
        <p14:creationId xmlns:p14="http://schemas.microsoft.com/office/powerpoint/2010/main" val="39332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13F95447-F720-68AE-7A24-4B9247B4239B}"/>
              </a:ext>
            </a:extLst>
          </p:cNvPr>
          <p:cNvPicPr>
            <a:picLocks noChangeAspect="1"/>
          </p:cNvPicPr>
          <p:nvPr/>
        </p:nvPicPr>
        <p:blipFill rotWithShape="1">
          <a:blip r:embed="rId3">
            <a:alphaModFix amt="50000"/>
          </a:blip>
          <a:srcRect t="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DD1575D4-07E1-EBD2-1FB5-D13C45152891}"/>
              </a:ext>
            </a:extLst>
          </p:cNvPr>
          <p:cNvSpPr>
            <a:spLocks noGrp="1"/>
          </p:cNvSpPr>
          <p:nvPr>
            <p:ph type="ctrTitle"/>
          </p:nvPr>
        </p:nvSpPr>
        <p:spPr>
          <a:xfrm>
            <a:off x="1524000" y="1122362"/>
            <a:ext cx="9144000" cy="2900518"/>
          </a:xfrm>
        </p:spPr>
        <p:txBody>
          <a:bodyPr>
            <a:normAutofit/>
          </a:bodyPr>
          <a:lstStyle/>
          <a:p>
            <a:r>
              <a:rPr lang="en-US">
                <a:solidFill>
                  <a:srgbClr val="FFFFFF"/>
                </a:solidFill>
              </a:rPr>
              <a:t>From Custom COTS to Cloud: </a:t>
            </a:r>
            <a:br>
              <a:rPr lang="en-US">
                <a:solidFill>
                  <a:srgbClr val="FFFFFF"/>
                </a:solidFill>
              </a:rPr>
            </a:br>
            <a:r>
              <a:rPr lang="en-US">
                <a:solidFill>
                  <a:srgbClr val="FFFFFF"/>
                </a:solidFill>
              </a:rPr>
              <a:t>A Case Study in Solution Architecture</a:t>
            </a:r>
            <a:endParaRPr lang="en-CA">
              <a:solidFill>
                <a:srgbClr val="FFFFFF"/>
              </a:solidFill>
            </a:endParaRPr>
          </a:p>
        </p:txBody>
      </p:sp>
      <p:sp>
        <p:nvSpPr>
          <p:cNvPr id="3" name="Subtitle 2">
            <a:extLst>
              <a:ext uri="{FF2B5EF4-FFF2-40B4-BE49-F238E27FC236}">
                <a16:creationId xmlns:a16="http://schemas.microsoft.com/office/drawing/2014/main" id="{7A0B93BD-F08C-18C7-E9CE-D6100A401314}"/>
              </a:ext>
            </a:extLst>
          </p:cNvPr>
          <p:cNvSpPr>
            <a:spLocks noGrp="1"/>
          </p:cNvSpPr>
          <p:nvPr>
            <p:ph type="subTitle" idx="1"/>
          </p:nvPr>
        </p:nvSpPr>
        <p:spPr>
          <a:xfrm>
            <a:off x="1524000" y="4159404"/>
            <a:ext cx="9144000" cy="1098395"/>
          </a:xfrm>
        </p:spPr>
        <p:txBody>
          <a:bodyPr>
            <a:normAutofit/>
          </a:bodyPr>
          <a:lstStyle/>
          <a:p>
            <a:r>
              <a:rPr lang="en-CA">
                <a:solidFill>
                  <a:srgbClr val="FFFFFF"/>
                </a:solidFill>
              </a:rPr>
              <a:t>Prairie Dev Con 2022 // David Wesst</a:t>
            </a:r>
          </a:p>
        </p:txBody>
      </p:sp>
    </p:spTree>
    <p:extLst>
      <p:ext uri="{BB962C8B-B14F-4D97-AF65-F5344CB8AC3E}">
        <p14:creationId xmlns:p14="http://schemas.microsoft.com/office/powerpoint/2010/main" val="24094533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9170EAD-1B51-479E-8F80-3C70C7EB8491}"/>
              </a:ext>
            </a:extLst>
          </p:cNvPr>
          <p:cNvPicPr>
            <a:picLocks noChangeAspect="1"/>
          </p:cNvPicPr>
          <p:nvPr/>
        </p:nvPicPr>
        <p:blipFill rotWithShape="1">
          <a:blip r:embed="rId3"/>
          <a:srcRect b="21632"/>
          <a:stretch/>
        </p:blipFill>
        <p:spPr>
          <a:xfrm>
            <a:off x="457200" y="457200"/>
            <a:ext cx="11277600" cy="5943600"/>
          </a:xfrm>
          <a:prstGeom prst="rect">
            <a:avLst/>
          </a:prstGeom>
        </p:spPr>
      </p:pic>
      <p:pic>
        <p:nvPicPr>
          <p:cNvPr id="2050" name="Picture 2" descr="See the source image">
            <a:extLst>
              <a:ext uri="{FF2B5EF4-FFF2-40B4-BE49-F238E27FC236}">
                <a16:creationId xmlns:a16="http://schemas.microsoft.com/office/drawing/2014/main" id="{F977C539-D6E0-4118-82C6-FC9112839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7595">
            <a:off x="6055506" y="623146"/>
            <a:ext cx="5829300" cy="1543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184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extLst>
              <p:ext uri="{D42A27DB-BD31-4B8C-83A1-F6EECF244321}">
                <p14:modId xmlns:p14="http://schemas.microsoft.com/office/powerpoint/2010/main" val="324120127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9959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a:solidFill>
                  <a:schemeClr val="bg1"/>
                </a:solidFill>
              </a:rPr>
              <a:t>Where it changed…</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a:solidFill>
                  <a:schemeClr val="bg1"/>
                </a:solidFill>
              </a:rPr>
              <a:t>Part 1</a:t>
            </a:r>
          </a:p>
        </p:txBody>
      </p:sp>
      <p:pic>
        <p:nvPicPr>
          <p:cNvPr id="6" name="Picture 5" descr="Calendar&#10;&#10;Description automatically generated">
            <a:extLst>
              <a:ext uri="{FF2B5EF4-FFF2-40B4-BE49-F238E27FC236}">
                <a16:creationId xmlns:a16="http://schemas.microsoft.com/office/drawing/2014/main" id="{9EC8F384-009E-4D22-9916-83D33BD2FA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 t="-1" r="63574" b="-1"/>
          <a:stretch/>
        </p:blipFill>
        <p:spPr>
          <a:xfrm>
            <a:off x="0" y="10"/>
            <a:ext cx="4285397"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0"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D65E7EE7-A377-4DDF-AEF8-227EAB7EE9C3}"/>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054896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extLst>
              <p:ext uri="{D42A27DB-BD31-4B8C-83A1-F6EECF244321}">
                <p14:modId xmlns:p14="http://schemas.microsoft.com/office/powerpoint/2010/main" val="204307144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65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indoor, tableware&#10;&#10;Description automatically generated">
            <a:extLst>
              <a:ext uri="{FF2B5EF4-FFF2-40B4-BE49-F238E27FC236}">
                <a16:creationId xmlns:a16="http://schemas.microsoft.com/office/drawing/2014/main" id="{94FFDF0A-A3E2-4D6C-BD60-A4275CF4C3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17682" y="2382158"/>
            <a:ext cx="1896528" cy="2093683"/>
          </a:xfrm>
          <a:prstGeom prst="rect">
            <a:avLst/>
          </a:prstGeom>
        </p:spPr>
      </p:pic>
      <p:pic>
        <p:nvPicPr>
          <p:cNvPr id="7" name="Picture 6" descr="Logo&#10;&#10;Description automatically generated">
            <a:extLst>
              <a:ext uri="{FF2B5EF4-FFF2-40B4-BE49-F238E27FC236}">
                <a16:creationId xmlns:a16="http://schemas.microsoft.com/office/drawing/2014/main" id="{5768C30F-AC41-4B13-888F-9489E3D72D2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30306" y="2101884"/>
            <a:ext cx="3400425" cy="2143125"/>
          </a:xfrm>
          <a:prstGeom prst="rect">
            <a:avLst/>
          </a:prstGeom>
        </p:spPr>
      </p:pic>
      <p:sp>
        <p:nvSpPr>
          <p:cNvPr id="8" name="TextBox 7">
            <a:extLst>
              <a:ext uri="{FF2B5EF4-FFF2-40B4-BE49-F238E27FC236}">
                <a16:creationId xmlns:a16="http://schemas.microsoft.com/office/drawing/2014/main" id="{804B1000-7493-4FDE-9721-F0071D3B8BC7}"/>
              </a:ext>
            </a:extLst>
          </p:cNvPr>
          <p:cNvSpPr txBox="1"/>
          <p:nvPr/>
        </p:nvSpPr>
        <p:spPr>
          <a:xfrm>
            <a:off x="7630306" y="4245009"/>
            <a:ext cx="3400425" cy="230832"/>
          </a:xfrm>
          <a:prstGeom prst="rect">
            <a:avLst/>
          </a:prstGeom>
          <a:noFill/>
        </p:spPr>
        <p:txBody>
          <a:bodyPr wrap="square" rtlCol="0">
            <a:spAutoFit/>
          </a:bodyPr>
          <a:lstStyle/>
          <a:p>
            <a:r>
              <a:rPr lang="en-US" sz="900">
                <a:hlinkClick r:id="rId6" tooltip="https://www.linuxuprising.com/2019/09/install-oracle-java-13-on-ubuntu-linux.html"/>
              </a:rPr>
              <a:t>This Photo</a:t>
            </a:r>
            <a:r>
              <a:rPr lang="en-US" sz="900"/>
              <a:t> by Unknown Author is licensed under </a:t>
            </a:r>
            <a:r>
              <a:rPr lang="en-US" sz="900">
                <a:hlinkClick r:id="rId7" tooltip="https://creativecommons.org/licenses/by-sa/3.0/"/>
              </a:rPr>
              <a:t>CC BY-SA</a:t>
            </a:r>
            <a:endParaRPr lang="en-US" sz="900"/>
          </a:p>
        </p:txBody>
      </p:sp>
      <p:sp>
        <p:nvSpPr>
          <p:cNvPr id="9" name="Arrow: Right 8">
            <a:extLst>
              <a:ext uri="{FF2B5EF4-FFF2-40B4-BE49-F238E27FC236}">
                <a16:creationId xmlns:a16="http://schemas.microsoft.com/office/drawing/2014/main" id="{F81BD0D9-8548-4947-AEE5-107DA7E65AD4}"/>
              </a:ext>
            </a:extLst>
          </p:cNvPr>
          <p:cNvSpPr/>
          <p:nvPr/>
        </p:nvSpPr>
        <p:spPr>
          <a:xfrm>
            <a:off x="4394578" y="3033213"/>
            <a:ext cx="3235727" cy="7915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738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61002F-48B1-4DC4-87EB-9ED543A0C93C}"/>
              </a:ext>
            </a:extLst>
          </p:cNvPr>
          <p:cNvPicPr>
            <a:picLocks noChangeAspect="1"/>
          </p:cNvPicPr>
          <p:nvPr/>
        </p:nvPicPr>
        <p:blipFill rotWithShape="1">
          <a:blip r:embed="rId3">
            <a:extLst>
              <a:ext uri="{28A0092B-C50C-407E-A947-70E740481C1C}">
                <a14:useLocalDpi xmlns:a14="http://schemas.microsoft.com/office/drawing/2010/main" val="0"/>
              </a:ext>
            </a:extLst>
          </a:blip>
          <a:srcRect t="45307"/>
          <a:stretch/>
        </p:blipFill>
        <p:spPr>
          <a:xfrm>
            <a:off x="20" y="1282"/>
            <a:ext cx="12191980" cy="6856718"/>
          </a:xfrm>
          <a:prstGeom prst="rect">
            <a:avLst/>
          </a:prstGeom>
        </p:spPr>
      </p:pic>
      <p:sp>
        <p:nvSpPr>
          <p:cNvPr id="4" name="Callout: Line 3">
            <a:extLst>
              <a:ext uri="{FF2B5EF4-FFF2-40B4-BE49-F238E27FC236}">
                <a16:creationId xmlns:a16="http://schemas.microsoft.com/office/drawing/2014/main" id="{58737437-3732-42FF-B257-AE882A892B29}"/>
              </a:ext>
            </a:extLst>
          </p:cNvPr>
          <p:cNvSpPr/>
          <p:nvPr/>
        </p:nvSpPr>
        <p:spPr>
          <a:xfrm>
            <a:off x="1310185" y="4421875"/>
            <a:ext cx="2306472" cy="696035"/>
          </a:xfrm>
          <a:prstGeom prst="borderCallout1">
            <a:avLst>
              <a:gd name="adj1" fmla="val -30270"/>
              <a:gd name="adj2" fmla="val 73916"/>
              <a:gd name="adj3" fmla="val -142402"/>
              <a:gd name="adj4" fmla="val 137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Everyone Else</a:t>
            </a:r>
          </a:p>
        </p:txBody>
      </p:sp>
      <p:sp>
        <p:nvSpPr>
          <p:cNvPr id="6" name="Callout: Line 5">
            <a:extLst>
              <a:ext uri="{FF2B5EF4-FFF2-40B4-BE49-F238E27FC236}">
                <a16:creationId xmlns:a16="http://schemas.microsoft.com/office/drawing/2014/main" id="{4D2247AA-1B50-4DC0-BE52-96DB4DF07198}"/>
              </a:ext>
            </a:extLst>
          </p:cNvPr>
          <p:cNvSpPr/>
          <p:nvPr/>
        </p:nvSpPr>
        <p:spPr>
          <a:xfrm>
            <a:off x="9596650" y="2854657"/>
            <a:ext cx="2306472" cy="696035"/>
          </a:xfrm>
          <a:prstGeom prst="borderCallout1">
            <a:avLst>
              <a:gd name="adj1" fmla="val -30270"/>
              <a:gd name="adj2" fmla="val 73916"/>
              <a:gd name="adj3" fmla="val -158088"/>
              <a:gd name="adj4" fmla="val 13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Leadership</a:t>
            </a:r>
          </a:p>
        </p:txBody>
      </p:sp>
      <p:pic>
        <p:nvPicPr>
          <p:cNvPr id="7" name="Picture 2" descr="See the source image">
            <a:extLst>
              <a:ext uri="{FF2B5EF4-FFF2-40B4-BE49-F238E27FC236}">
                <a16:creationId xmlns:a16="http://schemas.microsoft.com/office/drawing/2014/main" id="{9A4ABD59-D480-4146-894C-244D50F2F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7595">
            <a:off x="9519230" y="2876912"/>
            <a:ext cx="2461313" cy="651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04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walking on a dirt road&#10;&#10;Description automatically generated with medium confidence">
            <a:extLst>
              <a:ext uri="{FF2B5EF4-FFF2-40B4-BE49-F238E27FC236}">
                <a16:creationId xmlns:a16="http://schemas.microsoft.com/office/drawing/2014/main" id="{B59B5689-F1E9-4A94-B168-781EC8C94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71" y="0"/>
            <a:ext cx="10302458" cy="6858000"/>
          </a:xfrm>
          <a:prstGeom prst="rect">
            <a:avLst/>
          </a:prstGeom>
        </p:spPr>
      </p:pic>
      <p:sp>
        <p:nvSpPr>
          <p:cNvPr id="5" name="TextBox 4">
            <a:extLst>
              <a:ext uri="{FF2B5EF4-FFF2-40B4-BE49-F238E27FC236}">
                <a16:creationId xmlns:a16="http://schemas.microsoft.com/office/drawing/2014/main" id="{CDC5D1A0-5769-4668-A298-E48B5A5EF2A6}"/>
              </a:ext>
            </a:extLst>
          </p:cNvPr>
          <p:cNvSpPr txBox="1"/>
          <p:nvPr/>
        </p:nvSpPr>
        <p:spPr>
          <a:xfrm>
            <a:off x="944771" y="6311669"/>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Photo by </a:t>
            </a:r>
            <a:r>
              <a:rPr lang="en-US" dirty="0">
                <a:hlinkClick r:id="rId4"/>
              </a:rPr>
              <a:t>Annie Spratt</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3633982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7B5E8A8-F8C1-44BB-BB33-670C61470572}"/>
              </a:ext>
            </a:extLst>
          </p:cNvPr>
          <p:cNvPicPr>
            <a:picLocks noChangeAspect="1"/>
          </p:cNvPicPr>
          <p:nvPr/>
        </p:nvPicPr>
        <p:blipFill rotWithShape="1">
          <a:blip r:embed="rId3">
            <a:extLst>
              <a:ext uri="{28A0092B-C50C-407E-A947-70E740481C1C}">
                <a14:useLocalDpi xmlns:a14="http://schemas.microsoft.com/office/drawing/2010/main" val="0"/>
              </a:ext>
            </a:extLst>
          </a:blip>
          <a:srcRect t="24122" r="-1" b="4128"/>
          <a:stretch/>
        </p:blipFill>
        <p:spPr>
          <a:xfrm>
            <a:off x="321733" y="321733"/>
            <a:ext cx="11548534" cy="6214534"/>
          </a:xfrm>
          <a:prstGeom prst="rect">
            <a:avLst/>
          </a:prstGeom>
        </p:spPr>
      </p:pic>
      <p:sp>
        <p:nvSpPr>
          <p:cNvPr id="5" name="TextBox 4">
            <a:extLst>
              <a:ext uri="{FF2B5EF4-FFF2-40B4-BE49-F238E27FC236}">
                <a16:creationId xmlns:a16="http://schemas.microsoft.com/office/drawing/2014/main" id="{F5F78A01-0E8B-4D47-8DA4-70F1256E6C3E}"/>
              </a:ext>
            </a:extLst>
          </p:cNvPr>
          <p:cNvSpPr txBox="1"/>
          <p:nvPr/>
        </p:nvSpPr>
        <p:spPr>
          <a:xfrm>
            <a:off x="321733" y="6004593"/>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t>Photo by </a:t>
            </a:r>
            <a:r>
              <a:rPr lang="en-US">
                <a:hlinkClick r:id="rId4"/>
              </a:rPr>
              <a:t>Joshua </a:t>
            </a:r>
            <a:r>
              <a:rPr lang="en-US" dirty="0" err="1">
                <a:hlinkClick r:id="rId4"/>
              </a:rPr>
              <a:t>Hoehne</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308608312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of a finger pressing a red button that says &quot;Press when full&quot; with an email envelope icon on it">
            <a:extLst>
              <a:ext uri="{FF2B5EF4-FFF2-40B4-BE49-F238E27FC236}">
                <a16:creationId xmlns:a16="http://schemas.microsoft.com/office/drawing/2014/main" id="{28607C57-78E9-4912-88C3-1EE8656451E7}"/>
              </a:ext>
            </a:extLst>
          </p:cNvPr>
          <p:cNvPicPr>
            <a:picLocks noChangeAspect="1"/>
          </p:cNvPicPr>
          <p:nvPr/>
        </p:nvPicPr>
        <p:blipFill rotWithShape="1">
          <a:blip r:embed="rId3">
            <a:extLst>
              <a:ext uri="{28A0092B-C50C-407E-A947-70E740481C1C}">
                <a14:useLocalDpi xmlns:a14="http://schemas.microsoft.com/office/drawing/2010/main" val="0"/>
              </a:ext>
            </a:extLst>
          </a:blip>
          <a:srcRect b="21045"/>
          <a:stretch/>
        </p:blipFill>
        <p:spPr>
          <a:xfrm>
            <a:off x="457200" y="457200"/>
            <a:ext cx="11277600" cy="5943600"/>
          </a:xfrm>
          <a:prstGeom prst="rect">
            <a:avLst/>
          </a:prstGeom>
        </p:spPr>
      </p:pic>
    </p:spTree>
    <p:extLst>
      <p:ext uri="{BB962C8B-B14F-4D97-AF65-F5344CB8AC3E}">
        <p14:creationId xmlns:p14="http://schemas.microsoft.com/office/powerpoint/2010/main" val="2694597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dirty="0">
                <a:solidFill>
                  <a:schemeClr val="bg1"/>
                </a:solidFill>
              </a:rPr>
              <a:t>Where it went…</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dirty="0">
                <a:solidFill>
                  <a:schemeClr val="bg1"/>
                </a:solidFill>
              </a:rPr>
              <a:t>Part 2</a:t>
            </a:r>
          </a:p>
        </p:txBody>
      </p:sp>
      <p:pic>
        <p:nvPicPr>
          <p:cNvPr id="6" name="Picture 5" descr="Calendar&#10;&#10;Description automatically generated">
            <a:extLst>
              <a:ext uri="{FF2B5EF4-FFF2-40B4-BE49-F238E27FC236}">
                <a16:creationId xmlns:a16="http://schemas.microsoft.com/office/drawing/2014/main" id="{9EC8F384-009E-4D22-9916-83D33BD2FA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4918" t="-1" r="29957" b="-1"/>
          <a:stretch/>
        </p:blipFill>
        <p:spPr>
          <a:xfrm>
            <a:off x="1" y="-100018"/>
            <a:ext cx="4135272"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0"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D65E7EE7-A377-4DDF-AEF8-227EAB7EE9C3}"/>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14379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ompany name&#10;&#10;Description automatically generated">
            <a:extLst>
              <a:ext uri="{FF2B5EF4-FFF2-40B4-BE49-F238E27FC236}">
                <a16:creationId xmlns:a16="http://schemas.microsoft.com/office/drawing/2014/main" id="{2F3A38D0-3639-20DA-0D32-F56F167C8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520" y="643467"/>
            <a:ext cx="8842960" cy="5571065"/>
          </a:xfrm>
          <a:prstGeom prst="rect">
            <a:avLst/>
          </a:prstGeom>
          <a:ln>
            <a:noFill/>
          </a:ln>
        </p:spPr>
      </p:pic>
      <p:sp>
        <p:nvSpPr>
          <p:cNvPr id="17"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854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8775AD22-0CC8-4B65-93A2-5ABDDE90ED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44633" y="177633"/>
            <a:ext cx="6502734" cy="6502734"/>
          </a:xfrm>
          <a:prstGeom prst="rect">
            <a:avLst/>
          </a:prstGeom>
        </p:spPr>
      </p:pic>
      <p:sp>
        <p:nvSpPr>
          <p:cNvPr id="6" name="TextBox 5">
            <a:extLst>
              <a:ext uri="{FF2B5EF4-FFF2-40B4-BE49-F238E27FC236}">
                <a16:creationId xmlns:a16="http://schemas.microsoft.com/office/drawing/2014/main" id="{936EE5C3-9FB7-4756-8A0C-7EC5D6550007}"/>
              </a:ext>
            </a:extLst>
          </p:cNvPr>
          <p:cNvSpPr txBox="1"/>
          <p:nvPr/>
        </p:nvSpPr>
        <p:spPr>
          <a:xfrm>
            <a:off x="2844633" y="6680367"/>
            <a:ext cx="6502734" cy="230832"/>
          </a:xfrm>
          <a:prstGeom prst="rect">
            <a:avLst/>
          </a:prstGeom>
          <a:noFill/>
        </p:spPr>
        <p:txBody>
          <a:bodyPr wrap="square" rtlCol="0">
            <a:spAutoFit/>
          </a:bodyPr>
          <a:lstStyle/>
          <a:p>
            <a:r>
              <a:rPr lang="en-US" sz="900">
                <a:hlinkClick r:id="rId4" tooltip="https://freepngimg.com/png/68646-app-ios-drive-cloud-vector-iphone-icloud"/>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2292612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p, indoor, tableware&#10;&#10;Description automatically generated">
            <a:extLst>
              <a:ext uri="{FF2B5EF4-FFF2-40B4-BE49-F238E27FC236}">
                <a16:creationId xmlns:a16="http://schemas.microsoft.com/office/drawing/2014/main" id="{8BA9DE6F-49A8-458B-9BD9-349355C58A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55664" y="1112917"/>
            <a:ext cx="4569470" cy="5044493"/>
          </a:xfrm>
          <a:prstGeom prst="rect">
            <a:avLst/>
          </a:prstGeom>
        </p:spPr>
      </p:pic>
      <p:sp>
        <p:nvSpPr>
          <p:cNvPr id="3" name="&quot;Not Allowed&quot; Symbol 2">
            <a:extLst>
              <a:ext uri="{FF2B5EF4-FFF2-40B4-BE49-F238E27FC236}">
                <a16:creationId xmlns:a16="http://schemas.microsoft.com/office/drawing/2014/main" id="{083C5476-1966-4594-97A9-96145BED0AA3}"/>
              </a:ext>
            </a:extLst>
          </p:cNvPr>
          <p:cNvSpPr/>
          <p:nvPr/>
        </p:nvSpPr>
        <p:spPr>
          <a:xfrm>
            <a:off x="4308271" y="1673557"/>
            <a:ext cx="3464256" cy="351088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2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wo people working">
            <a:extLst>
              <a:ext uri="{FF2B5EF4-FFF2-40B4-BE49-F238E27FC236}">
                <a16:creationId xmlns:a16="http://schemas.microsoft.com/office/drawing/2014/main" id="{D8BF3F83-E39C-48B7-8E2F-939F41E1CAD9}"/>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2270359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3F837-93EF-4587-9A36-5FDE7476FD96}"/>
              </a:ext>
            </a:extLst>
          </p:cNvPr>
          <p:cNvPicPr>
            <a:picLocks noChangeAspect="1"/>
          </p:cNvPicPr>
          <p:nvPr/>
        </p:nvPicPr>
        <p:blipFill>
          <a:blip r:embed="rId3"/>
          <a:stretch>
            <a:fillRect/>
          </a:stretch>
        </p:blipFill>
        <p:spPr>
          <a:xfrm>
            <a:off x="0" y="609600"/>
            <a:ext cx="12192000" cy="4576034"/>
          </a:xfrm>
          <a:prstGeom prst="rect">
            <a:avLst/>
          </a:prstGeom>
        </p:spPr>
      </p:pic>
      <p:sp>
        <p:nvSpPr>
          <p:cNvPr id="4" name="Rectangle 3">
            <a:extLst>
              <a:ext uri="{FF2B5EF4-FFF2-40B4-BE49-F238E27FC236}">
                <a16:creationId xmlns:a16="http://schemas.microsoft.com/office/drawing/2014/main" id="{C4C52D92-7C5C-474F-A992-A4CB1A3D9355}"/>
              </a:ext>
            </a:extLst>
          </p:cNvPr>
          <p:cNvSpPr/>
          <p:nvPr/>
        </p:nvSpPr>
        <p:spPr>
          <a:xfrm>
            <a:off x="8972026" y="5361264"/>
            <a:ext cx="762000" cy="3810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chemeClr val="tx1"/>
                </a:solidFill>
              </a:rPr>
              <a:t>Baseline</a:t>
            </a:r>
          </a:p>
        </p:txBody>
      </p:sp>
      <p:sp>
        <p:nvSpPr>
          <p:cNvPr id="5" name="Rectangle 4">
            <a:extLst>
              <a:ext uri="{FF2B5EF4-FFF2-40B4-BE49-F238E27FC236}">
                <a16:creationId xmlns:a16="http://schemas.microsoft.com/office/drawing/2014/main" id="{4E646785-506B-4751-B45C-8D3980F519D5}"/>
              </a:ext>
            </a:extLst>
          </p:cNvPr>
          <p:cNvSpPr/>
          <p:nvPr/>
        </p:nvSpPr>
        <p:spPr>
          <a:xfrm>
            <a:off x="9906000" y="5361264"/>
            <a:ext cx="971026" cy="381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ysClr val="windowText" lastClr="000000"/>
                </a:solidFill>
              </a:rPr>
              <a:t>Modifications</a:t>
            </a:r>
          </a:p>
        </p:txBody>
      </p:sp>
      <p:sp>
        <p:nvSpPr>
          <p:cNvPr id="6" name="Rectangle 5">
            <a:extLst>
              <a:ext uri="{FF2B5EF4-FFF2-40B4-BE49-F238E27FC236}">
                <a16:creationId xmlns:a16="http://schemas.microsoft.com/office/drawing/2014/main" id="{95A489A6-9139-4DCB-8508-CD31ABFCFA12}"/>
              </a:ext>
            </a:extLst>
          </p:cNvPr>
          <p:cNvSpPr/>
          <p:nvPr/>
        </p:nvSpPr>
        <p:spPr>
          <a:xfrm>
            <a:off x="11049000" y="5361264"/>
            <a:ext cx="1047226" cy="381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t>Customizations</a:t>
            </a:r>
          </a:p>
        </p:txBody>
      </p:sp>
    </p:spTree>
    <p:extLst>
      <p:ext uri="{BB962C8B-B14F-4D97-AF65-F5344CB8AC3E}">
        <p14:creationId xmlns:p14="http://schemas.microsoft.com/office/powerpoint/2010/main" val="3138380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73E97-B7CB-4569-9B1B-840A9142FF33}"/>
              </a:ext>
            </a:extLst>
          </p:cNvPr>
          <p:cNvPicPr>
            <a:picLocks noChangeAspect="1"/>
          </p:cNvPicPr>
          <p:nvPr/>
        </p:nvPicPr>
        <p:blipFill>
          <a:blip r:embed="rId3"/>
          <a:stretch>
            <a:fillRect/>
          </a:stretch>
        </p:blipFill>
        <p:spPr>
          <a:xfrm>
            <a:off x="2454136" y="643466"/>
            <a:ext cx="7283727" cy="5571067"/>
          </a:xfrm>
          <a:prstGeom prst="rect">
            <a:avLst/>
          </a:prstGeom>
        </p:spPr>
      </p:pic>
    </p:spTree>
    <p:extLst>
      <p:ext uri="{BB962C8B-B14F-4D97-AF65-F5344CB8AC3E}">
        <p14:creationId xmlns:p14="http://schemas.microsoft.com/office/powerpoint/2010/main" val="2308526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7B5E8A8-F8C1-44BB-BB33-670C61470572}"/>
              </a:ext>
            </a:extLst>
          </p:cNvPr>
          <p:cNvPicPr>
            <a:picLocks noChangeAspect="1"/>
          </p:cNvPicPr>
          <p:nvPr/>
        </p:nvPicPr>
        <p:blipFill rotWithShape="1">
          <a:blip r:embed="rId3">
            <a:extLst>
              <a:ext uri="{28A0092B-C50C-407E-A947-70E740481C1C}">
                <a14:useLocalDpi xmlns:a14="http://schemas.microsoft.com/office/drawing/2010/main" val="0"/>
              </a:ext>
            </a:extLst>
          </a:blip>
          <a:srcRect t="24122" r="-1" b="4128"/>
          <a:stretch/>
        </p:blipFill>
        <p:spPr>
          <a:xfrm>
            <a:off x="321733" y="321733"/>
            <a:ext cx="11548534" cy="6214534"/>
          </a:xfrm>
          <a:prstGeom prst="rect">
            <a:avLst/>
          </a:prstGeom>
        </p:spPr>
      </p:pic>
      <p:sp>
        <p:nvSpPr>
          <p:cNvPr id="5" name="TextBox 4">
            <a:extLst>
              <a:ext uri="{FF2B5EF4-FFF2-40B4-BE49-F238E27FC236}">
                <a16:creationId xmlns:a16="http://schemas.microsoft.com/office/drawing/2014/main" id="{F5F78A01-0E8B-4D47-8DA4-70F1256E6C3E}"/>
              </a:ext>
            </a:extLst>
          </p:cNvPr>
          <p:cNvSpPr txBox="1"/>
          <p:nvPr/>
        </p:nvSpPr>
        <p:spPr>
          <a:xfrm>
            <a:off x="321733" y="6004593"/>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t>Photo by </a:t>
            </a:r>
            <a:r>
              <a:rPr lang="en-US">
                <a:hlinkClick r:id="rId4"/>
              </a:rPr>
              <a:t>Joshua </a:t>
            </a:r>
            <a:r>
              <a:rPr lang="en-US" dirty="0" err="1">
                <a:hlinkClick r:id="rId4"/>
              </a:rPr>
              <a:t>Hoehne</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1009392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Team of four people using computer in call center">
            <a:extLst>
              <a:ext uri="{FF2B5EF4-FFF2-40B4-BE49-F238E27FC236}">
                <a16:creationId xmlns:a16="http://schemas.microsoft.com/office/drawing/2014/main" id="{741BBF70-1943-4E80-8670-191552E7D519}"/>
              </a:ext>
            </a:extLst>
          </p:cNvPr>
          <p:cNvPicPr>
            <a:picLocks noChangeAspect="1"/>
          </p:cNvPicPr>
          <p:nvPr/>
        </p:nvPicPr>
        <p:blipFill rotWithShape="1">
          <a:blip r:embed="rId3">
            <a:extLst>
              <a:ext uri="{28A0092B-C50C-407E-A947-70E740481C1C}">
                <a14:useLocalDpi xmlns:a14="http://schemas.microsoft.com/office/drawing/2010/main" val="0"/>
              </a:ext>
            </a:extLst>
          </a:blip>
          <a:srcRect l="24592" r="13583"/>
          <a:stretch/>
        </p:blipFill>
        <p:spPr>
          <a:xfrm>
            <a:off x="4654296" y="10"/>
            <a:ext cx="7537707" cy="6857990"/>
          </a:xfrm>
          <a:prstGeom prst="rect">
            <a:avLst/>
          </a:prstGeom>
        </p:spPr>
      </p:pic>
      <p:sp>
        <p:nvSpPr>
          <p:cNvPr id="10" name="Rectangle 9">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eetah running on black background">
            <a:extLst>
              <a:ext uri="{FF2B5EF4-FFF2-40B4-BE49-F238E27FC236}">
                <a16:creationId xmlns:a16="http://schemas.microsoft.com/office/drawing/2014/main" id="{9A2E03C4-0189-4010-93A4-E0AC5E7DA2F3}"/>
              </a:ext>
            </a:extLst>
          </p:cNvPr>
          <p:cNvPicPr>
            <a:picLocks noChangeAspect="1"/>
          </p:cNvPicPr>
          <p:nvPr/>
        </p:nvPicPr>
        <p:blipFill rotWithShape="1">
          <a:blip r:embed="rId4">
            <a:extLst>
              <a:ext uri="{28A0092B-C50C-407E-A947-70E740481C1C}">
                <a14:useLocalDpi xmlns:a14="http://schemas.microsoft.com/office/drawing/2010/main" val="0"/>
              </a:ext>
            </a:extLst>
          </a:blip>
          <a:srcRect t="341" r="1" b="8575"/>
          <a:stretch/>
        </p:blipFill>
        <p:spPr>
          <a:xfrm>
            <a:off x="962403" y="979071"/>
            <a:ext cx="6409944" cy="4583188"/>
          </a:xfrm>
          <a:prstGeom prst="rect">
            <a:avLst/>
          </a:prstGeom>
        </p:spPr>
      </p:pic>
    </p:spTree>
    <p:extLst>
      <p:ext uri="{BB962C8B-B14F-4D97-AF65-F5344CB8AC3E}">
        <p14:creationId xmlns:p14="http://schemas.microsoft.com/office/powerpoint/2010/main" val="400334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6263726-D9D1-43F6-8DAF-8A0F2382AA20}"/>
              </a:ext>
            </a:extLst>
          </p:cNvPr>
          <p:cNvPicPr>
            <a:picLocks noChangeAspect="1"/>
          </p:cNvPicPr>
          <p:nvPr/>
        </p:nvPicPr>
        <p:blipFill rotWithShape="1">
          <a:blip r:embed="rId3">
            <a:extLst>
              <a:ext uri="{28A0092B-C50C-407E-A947-70E740481C1C}">
                <a14:useLocalDpi xmlns:a14="http://schemas.microsoft.com/office/drawing/2010/main" val="0"/>
              </a:ext>
            </a:extLst>
          </a:blip>
          <a:srcRect t="21045"/>
          <a:stretch/>
        </p:blipFill>
        <p:spPr>
          <a:xfrm>
            <a:off x="457200" y="457200"/>
            <a:ext cx="11277600" cy="5943600"/>
          </a:xfrm>
          <a:prstGeom prst="rect">
            <a:avLst/>
          </a:prstGeom>
        </p:spPr>
      </p:pic>
      <p:sp>
        <p:nvSpPr>
          <p:cNvPr id="14" name="TextBox 13">
            <a:extLst>
              <a:ext uri="{FF2B5EF4-FFF2-40B4-BE49-F238E27FC236}">
                <a16:creationId xmlns:a16="http://schemas.microsoft.com/office/drawing/2014/main" id="{E40D5A9C-1093-4F5D-B1C1-B22E59568772}"/>
              </a:ext>
            </a:extLst>
          </p:cNvPr>
          <p:cNvSpPr txBox="1"/>
          <p:nvPr/>
        </p:nvSpPr>
        <p:spPr>
          <a:xfrm>
            <a:off x="454888" y="5846909"/>
            <a:ext cx="60937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Photo by </a:t>
            </a:r>
            <a:r>
              <a:rPr lang="en-US" dirty="0">
                <a:hlinkClick r:id="rId4"/>
              </a:rPr>
              <a:t>Dylan McLeod</a:t>
            </a:r>
            <a:r>
              <a:rPr lang="en-US" dirty="0"/>
              <a:t> on </a:t>
            </a:r>
            <a:r>
              <a:rPr lang="en-US" dirty="0" err="1">
                <a:hlinkClick r:id="rId5"/>
              </a:rPr>
              <a:t>Unsplash</a:t>
            </a:r>
            <a:r>
              <a:rPr lang="en-US" dirty="0"/>
              <a:t> </a:t>
            </a:r>
          </a:p>
        </p:txBody>
      </p:sp>
    </p:spTree>
    <p:extLst>
      <p:ext uri="{BB962C8B-B14F-4D97-AF65-F5344CB8AC3E}">
        <p14:creationId xmlns:p14="http://schemas.microsoft.com/office/powerpoint/2010/main" val="4211901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1002F-48B1-4DC4-87EB-9ED543A0C93C}"/>
              </a:ext>
            </a:extLst>
          </p:cNvPr>
          <p:cNvPicPr>
            <a:picLocks noChangeAspect="1"/>
          </p:cNvPicPr>
          <p:nvPr/>
        </p:nvPicPr>
        <p:blipFill rotWithShape="1">
          <a:blip r:embed="rId3">
            <a:extLst>
              <a:ext uri="{28A0092B-C50C-407E-A947-70E740481C1C}">
                <a14:useLocalDpi xmlns:a14="http://schemas.microsoft.com/office/drawing/2010/main" val="0"/>
              </a:ext>
            </a:extLst>
          </a:blip>
          <a:srcRect t="45307"/>
          <a:stretch/>
        </p:blipFill>
        <p:spPr>
          <a:xfrm>
            <a:off x="20" y="1282"/>
            <a:ext cx="12191980" cy="6856718"/>
          </a:xfrm>
          <a:prstGeom prst="rect">
            <a:avLst/>
          </a:prstGeom>
        </p:spPr>
      </p:pic>
      <p:sp>
        <p:nvSpPr>
          <p:cNvPr id="4" name="Callout: Line 3">
            <a:extLst>
              <a:ext uri="{FF2B5EF4-FFF2-40B4-BE49-F238E27FC236}">
                <a16:creationId xmlns:a16="http://schemas.microsoft.com/office/drawing/2014/main" id="{58737437-3732-42FF-B257-AE882A892B29}"/>
              </a:ext>
            </a:extLst>
          </p:cNvPr>
          <p:cNvSpPr/>
          <p:nvPr/>
        </p:nvSpPr>
        <p:spPr>
          <a:xfrm>
            <a:off x="1310185" y="4421875"/>
            <a:ext cx="2306472" cy="696035"/>
          </a:xfrm>
          <a:prstGeom prst="borderCallout1">
            <a:avLst>
              <a:gd name="adj1" fmla="val -30270"/>
              <a:gd name="adj2" fmla="val 73916"/>
              <a:gd name="adj3" fmla="val -142402"/>
              <a:gd name="adj4" fmla="val 137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Everyone Else</a:t>
            </a:r>
          </a:p>
        </p:txBody>
      </p:sp>
      <p:sp>
        <p:nvSpPr>
          <p:cNvPr id="6" name="Callout: Line 5">
            <a:extLst>
              <a:ext uri="{FF2B5EF4-FFF2-40B4-BE49-F238E27FC236}">
                <a16:creationId xmlns:a16="http://schemas.microsoft.com/office/drawing/2014/main" id="{4D2247AA-1B50-4DC0-BE52-96DB4DF07198}"/>
              </a:ext>
            </a:extLst>
          </p:cNvPr>
          <p:cNvSpPr/>
          <p:nvPr/>
        </p:nvSpPr>
        <p:spPr>
          <a:xfrm>
            <a:off x="9596650" y="2854657"/>
            <a:ext cx="2306472" cy="696035"/>
          </a:xfrm>
          <a:prstGeom prst="borderCallout1">
            <a:avLst>
              <a:gd name="adj1" fmla="val -30270"/>
              <a:gd name="adj2" fmla="val 73916"/>
              <a:gd name="adj3" fmla="val -158088"/>
              <a:gd name="adj4" fmla="val 13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Leadership</a:t>
            </a:r>
          </a:p>
        </p:txBody>
      </p:sp>
      <p:pic>
        <p:nvPicPr>
          <p:cNvPr id="7" name="Picture 2" descr="See the source image">
            <a:extLst>
              <a:ext uri="{FF2B5EF4-FFF2-40B4-BE49-F238E27FC236}">
                <a16:creationId xmlns:a16="http://schemas.microsoft.com/office/drawing/2014/main" id="{9A4ABD59-D480-4146-894C-244D50F2F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7595">
            <a:off x="9519230" y="2876912"/>
            <a:ext cx="2461313" cy="651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3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4405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 on a road&#10;&#10;Description automatically generated with medium confidence">
            <a:extLst>
              <a:ext uri="{FF2B5EF4-FFF2-40B4-BE49-F238E27FC236}">
                <a16:creationId xmlns:a16="http://schemas.microsoft.com/office/drawing/2014/main" id="{EB3AB21D-E37B-46AD-8D26-57CCC38FA0AF}"/>
              </a:ext>
            </a:extLst>
          </p:cNvPr>
          <p:cNvPicPr>
            <a:picLocks noChangeAspect="1"/>
          </p:cNvPicPr>
          <p:nvPr/>
        </p:nvPicPr>
        <p:blipFill rotWithShape="1">
          <a:blip r:embed="rId3">
            <a:extLst>
              <a:ext uri="{28A0092B-C50C-407E-A947-70E740481C1C}">
                <a14:useLocalDpi xmlns:a14="http://schemas.microsoft.com/office/drawing/2010/main" val="0"/>
              </a:ext>
            </a:extLst>
          </a:blip>
          <a:srcRect t="28203" r="-1" b="2574"/>
          <a:stretch/>
        </p:blipFill>
        <p:spPr>
          <a:xfrm>
            <a:off x="643467" y="643467"/>
            <a:ext cx="5372099" cy="5571066"/>
          </a:xfrm>
          <a:prstGeom prst="rect">
            <a:avLst/>
          </a:prstGeom>
        </p:spPr>
      </p:pic>
      <p:pic>
        <p:nvPicPr>
          <p:cNvPr id="7" name="Picture 6" descr="A car parked in a parking lot&#10;&#10;Description automatically generated with medium confidence">
            <a:extLst>
              <a:ext uri="{FF2B5EF4-FFF2-40B4-BE49-F238E27FC236}">
                <a16:creationId xmlns:a16="http://schemas.microsoft.com/office/drawing/2014/main" id="{22272091-BC12-47F7-A298-484246188E65}"/>
              </a:ext>
            </a:extLst>
          </p:cNvPr>
          <p:cNvPicPr>
            <a:picLocks noChangeAspect="1"/>
          </p:cNvPicPr>
          <p:nvPr/>
        </p:nvPicPr>
        <p:blipFill rotWithShape="1">
          <a:blip r:embed="rId4">
            <a:extLst>
              <a:ext uri="{28A0092B-C50C-407E-A947-70E740481C1C}">
                <a14:useLocalDpi xmlns:a14="http://schemas.microsoft.com/office/drawing/2010/main" val="0"/>
              </a:ext>
            </a:extLst>
          </a:blip>
          <a:srcRect l="17798" r="9880" b="-1"/>
          <a:stretch/>
        </p:blipFill>
        <p:spPr>
          <a:xfrm>
            <a:off x="6176432" y="643467"/>
            <a:ext cx="5372100" cy="5571066"/>
          </a:xfrm>
          <a:prstGeom prst="rect">
            <a:avLst/>
          </a:prstGeom>
        </p:spPr>
      </p:pic>
    </p:spTree>
    <p:extLst>
      <p:ext uri="{BB962C8B-B14F-4D97-AF65-F5344CB8AC3E}">
        <p14:creationId xmlns:p14="http://schemas.microsoft.com/office/powerpoint/2010/main" val="254094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4F0FFC-4D3E-42A8-B71C-7EB682731BD1}"/>
              </a:ext>
            </a:extLst>
          </p:cNvPr>
          <p:cNvGraphicFramePr/>
          <p:nvPr>
            <p:extLst>
              <p:ext uri="{D42A27DB-BD31-4B8C-83A1-F6EECF244321}">
                <p14:modId xmlns:p14="http://schemas.microsoft.com/office/powerpoint/2010/main" val="199161403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4673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56AC748-6D66-293E-D132-BAEDFB40A7BD}"/>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dirty="0">
                <a:solidFill>
                  <a:schemeClr val="bg1"/>
                </a:solidFill>
              </a:rPr>
              <a:t>Where we are going…</a:t>
            </a:r>
          </a:p>
        </p:txBody>
      </p:sp>
      <p:sp>
        <p:nvSpPr>
          <p:cNvPr id="5" name="Text Placeholder 4">
            <a:extLst>
              <a:ext uri="{FF2B5EF4-FFF2-40B4-BE49-F238E27FC236}">
                <a16:creationId xmlns:a16="http://schemas.microsoft.com/office/drawing/2014/main" id="{367F6265-D2A7-C3B8-A3CA-66949BF79E02}"/>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dirty="0">
                <a:solidFill>
                  <a:schemeClr val="bg1"/>
                </a:solidFill>
              </a:rPr>
              <a:t>Part 3</a:t>
            </a:r>
          </a:p>
        </p:txBody>
      </p:sp>
      <p:pic>
        <p:nvPicPr>
          <p:cNvPr id="6" name="Picture 5" descr="Calendar&#10;&#10;Description automatically generated">
            <a:extLst>
              <a:ext uri="{FF2B5EF4-FFF2-40B4-BE49-F238E27FC236}">
                <a16:creationId xmlns:a16="http://schemas.microsoft.com/office/drawing/2014/main" id="{9EC8F384-009E-4D22-9916-83D33BD2FAD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6324" t="-1" r="-5053" b="-1"/>
          <a:stretch/>
        </p:blipFill>
        <p:spPr>
          <a:xfrm>
            <a:off x="21912" y="10"/>
            <a:ext cx="520678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0" name="Group 13">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5" name="Freeform: Shape 14">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D65E7EE7-A377-4DDF-AEF8-227EAB7EE9C3}"/>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45909111@N00/373360939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820945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luffy clouds in blue sky">
            <a:extLst>
              <a:ext uri="{FF2B5EF4-FFF2-40B4-BE49-F238E27FC236}">
                <a16:creationId xmlns:a16="http://schemas.microsoft.com/office/drawing/2014/main" id="{4C0943C6-05E9-4807-86FD-7F5BF4DDFC6B}"/>
              </a:ext>
            </a:extLst>
          </p:cNvPr>
          <p:cNvPicPr>
            <a:picLocks noChangeAspect="1"/>
          </p:cNvPicPr>
          <p:nvPr/>
        </p:nvPicPr>
        <p:blipFill rotWithShape="1">
          <a:blip r:embed="rId3">
            <a:extLst>
              <a:ext uri="{28A0092B-C50C-407E-A947-70E740481C1C}">
                <a14:useLocalDpi xmlns:a14="http://schemas.microsoft.com/office/drawing/2010/main" val="0"/>
              </a:ext>
            </a:extLst>
          </a:blip>
          <a:srcRect t="13391" r="1" b="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6" name="Rectangle 5">
            <a:extLst>
              <a:ext uri="{FF2B5EF4-FFF2-40B4-BE49-F238E27FC236}">
                <a16:creationId xmlns:a16="http://schemas.microsoft.com/office/drawing/2014/main" id="{25ED024B-33F3-4D60-8661-F2719FFDDA8A}"/>
              </a:ext>
            </a:extLst>
          </p:cNvPr>
          <p:cNvSpPr/>
          <p:nvPr/>
        </p:nvSpPr>
        <p:spPr>
          <a:xfrm>
            <a:off x="4554311" y="2705725"/>
            <a:ext cx="3080330" cy="1446550"/>
          </a:xfrm>
          <a:prstGeom prst="rect">
            <a:avLst/>
          </a:prstGeom>
          <a:noFill/>
        </p:spPr>
        <p:txBody>
          <a:bodyPr wrap="none" lIns="91440" tIns="45720" rIns="91440" bIns="45720">
            <a:spAutoFit/>
          </a:bodyPr>
          <a:lstStyle/>
          <a:p>
            <a:pPr algn="ctr"/>
            <a:r>
              <a:rPr lang="en-US" sz="8800" dirty="0">
                <a:ln w="0"/>
                <a:effectLst>
                  <a:outerShdw blurRad="38100" dist="19050" dir="2700000" algn="tl" rotWithShape="0">
                    <a:schemeClr val="dk1">
                      <a:alpha val="40000"/>
                    </a:schemeClr>
                  </a:outerShdw>
                </a:effectLst>
              </a:rPr>
              <a:t>*</a:t>
            </a:r>
            <a:r>
              <a:rPr lang="en-US" sz="8800" dirty="0" err="1">
                <a:ln w="0"/>
                <a:effectLst>
                  <a:outerShdw blurRad="38100" dist="19050" dir="2700000" algn="tl" rotWithShape="0">
                    <a:schemeClr val="dk1">
                      <a:alpha val="40000"/>
                    </a:schemeClr>
                  </a:outerShdw>
                </a:effectLst>
              </a:rPr>
              <a:t>sorta</a:t>
            </a:r>
            <a:endParaRPr lang="en-US" sz="88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40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56B41-1E60-4D70-9352-BBA95BE882A0}"/>
              </a:ext>
            </a:extLst>
          </p:cNvPr>
          <p:cNvSpPr>
            <a:spLocks noGrp="1"/>
          </p:cNvSpPr>
          <p:nvPr>
            <p:ph type="title"/>
          </p:nvPr>
        </p:nvSpPr>
        <p:spPr>
          <a:xfrm>
            <a:off x="699714" y="5490971"/>
            <a:ext cx="6962072" cy="1159200"/>
          </a:xfrm>
        </p:spPr>
        <p:txBody>
          <a:bodyPr vert="horz" lIns="91440" tIns="45720" rIns="91440" bIns="45720" rtlCol="0" anchor="ctr">
            <a:normAutofit/>
          </a:bodyPr>
          <a:lstStyle/>
          <a:p>
            <a:pPr>
              <a:spcBef>
                <a:spcPct val="0"/>
              </a:spcBef>
            </a:pPr>
            <a:r>
              <a:rPr lang="en-US" sz="4000" kern="1200">
                <a:solidFill>
                  <a:srgbClr val="FFFFFF"/>
                </a:solidFill>
                <a:latin typeface="+mj-lt"/>
                <a:ea typeface="+mj-ea"/>
                <a:cs typeface="+mj-cs"/>
              </a:rPr>
              <a:t>U of M Capability Map Concept</a:t>
            </a:r>
          </a:p>
        </p:txBody>
      </p:sp>
      <p:pic>
        <p:nvPicPr>
          <p:cNvPr id="36" name="Picture 35" descr="Diagram&#10;&#10;Description automatically generated">
            <a:extLst>
              <a:ext uri="{FF2B5EF4-FFF2-40B4-BE49-F238E27FC236}">
                <a16:creationId xmlns:a16="http://schemas.microsoft.com/office/drawing/2014/main" id="{75C3C754-5AC7-6D3F-0BE2-EC1FA8277872}"/>
              </a:ext>
            </a:extLst>
          </p:cNvPr>
          <p:cNvPicPr>
            <a:picLocks noChangeAspect="1"/>
          </p:cNvPicPr>
          <p:nvPr/>
        </p:nvPicPr>
        <p:blipFill>
          <a:blip r:embed="rId3"/>
          <a:stretch/>
        </p:blipFill>
        <p:spPr>
          <a:xfrm>
            <a:off x="1230230" y="390832"/>
            <a:ext cx="9824159" cy="4519114"/>
          </a:xfrm>
          <a:prstGeom prst="rect">
            <a:avLst/>
          </a:prstGeom>
        </p:spPr>
      </p:pic>
      <p:sp>
        <p:nvSpPr>
          <p:cNvPr id="5" name="Slide Number Placeholder 4">
            <a:extLst>
              <a:ext uri="{FF2B5EF4-FFF2-40B4-BE49-F238E27FC236}">
                <a16:creationId xmlns:a16="http://schemas.microsoft.com/office/drawing/2014/main" id="{7392C12E-7A2B-4E6E-8257-860403993E0E}"/>
              </a:ext>
            </a:extLst>
          </p:cNvPr>
          <p:cNvSpPr>
            <a:spLocks noGrp="1"/>
          </p:cNvSpPr>
          <p:nvPr>
            <p:ph type="sldNum" idx="4294967295"/>
          </p:nvPr>
        </p:nvSpPr>
        <p:spPr>
          <a:xfrm>
            <a:off x="11704319" y="6455664"/>
            <a:ext cx="448056" cy="365125"/>
          </a:xfrm>
          <a:prstGeom prst="rect">
            <a:avLst/>
          </a:prstGeom>
        </p:spPr>
        <p:txBody>
          <a:bodyPr vert="horz" lIns="91440" tIns="45720" rIns="91440" bIns="45720" rtlCol="0" anchor="ctr">
            <a:normAutofit/>
          </a:bodyPr>
          <a:lstStyle/>
          <a:p>
            <a:pPr>
              <a:spcAft>
                <a:spcPts val="600"/>
              </a:spcAft>
              <a:defRPr/>
            </a:pPr>
            <a:fld id="{00000000-1234-1234-1234-123412341234}" type="slidenum">
              <a:rPr lang="en-US" sz="1100">
                <a:solidFill>
                  <a:srgbClr val="FFFFFF"/>
                </a:solidFill>
                <a:sym typeface="Arial"/>
              </a:rPr>
              <a:pPr>
                <a:spcAft>
                  <a:spcPts val="600"/>
                </a:spcAft>
                <a:defRPr/>
              </a:pPr>
              <a:t>43</a:t>
            </a:fld>
            <a:endParaRPr lang="en-US" sz="1100">
              <a:solidFill>
                <a:srgbClr val="FFFFFF"/>
              </a:solidFill>
              <a:sym typeface="Arial"/>
            </a:endParaRPr>
          </a:p>
        </p:txBody>
      </p:sp>
    </p:spTree>
    <p:extLst>
      <p:ext uri="{BB962C8B-B14F-4D97-AF65-F5344CB8AC3E}">
        <p14:creationId xmlns:p14="http://schemas.microsoft.com/office/powerpoint/2010/main" val="3793642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CCAD1584-CA3F-FBAB-EBED-B949A6DFCFF0}"/>
              </a:ext>
            </a:extLst>
          </p:cNvPr>
          <p:cNvSpPr txBox="1"/>
          <p:nvPr/>
        </p:nvSpPr>
        <p:spPr>
          <a:xfrm>
            <a:off x="116402" y="0"/>
            <a:ext cx="12217805" cy="1133693"/>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4000" b="1" kern="1200">
                <a:solidFill>
                  <a:schemeClr val="tx1"/>
                </a:solidFill>
                <a:ea typeface="+mj-ea"/>
                <a:cs typeface="+mj-cs"/>
              </a:rPr>
              <a:t>Estimated number of features for Phase 1 – Student Experience</a:t>
            </a:r>
          </a:p>
        </p:txBody>
      </p:sp>
      <p:graphicFrame>
        <p:nvGraphicFramePr>
          <p:cNvPr id="98" name="TextBox 1">
            <a:extLst>
              <a:ext uri="{FF2B5EF4-FFF2-40B4-BE49-F238E27FC236}">
                <a16:creationId xmlns:a16="http://schemas.microsoft.com/office/drawing/2014/main" id="{9EC88555-4D62-4282-4FB5-0CC8AF106DED}"/>
              </a:ext>
            </a:extLst>
          </p:cNvPr>
          <p:cNvGraphicFramePr/>
          <p:nvPr/>
        </p:nvGraphicFramePr>
        <p:xfrm>
          <a:off x="2070754" y="1662593"/>
          <a:ext cx="7893377" cy="347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7D3803F-570F-4097-0DC6-2D736556F718}"/>
              </a:ext>
            </a:extLst>
          </p:cNvPr>
          <p:cNvSpPr txBox="1"/>
          <p:nvPr/>
        </p:nvSpPr>
        <p:spPr>
          <a:xfrm>
            <a:off x="2782477" y="5572928"/>
            <a:ext cx="6268825" cy="584775"/>
          </a:xfrm>
          <a:prstGeom prst="rect">
            <a:avLst/>
          </a:prstGeom>
          <a:solidFill>
            <a:schemeClr val="accent6">
              <a:lumMod val="60000"/>
              <a:lumOff val="40000"/>
            </a:schemeClr>
          </a:solidFill>
        </p:spPr>
        <p:txBody>
          <a:bodyPr wrap="square" rtlCol="0">
            <a:spAutoFit/>
          </a:bodyPr>
          <a:lstStyle/>
          <a:p>
            <a:r>
              <a:rPr lang="en-CA" sz="3200" b="1"/>
              <a:t>Estimated Total – 105 user features</a:t>
            </a:r>
          </a:p>
        </p:txBody>
      </p:sp>
      <p:sp>
        <p:nvSpPr>
          <p:cNvPr id="4" name="TextBox 3">
            <a:extLst>
              <a:ext uri="{FF2B5EF4-FFF2-40B4-BE49-F238E27FC236}">
                <a16:creationId xmlns:a16="http://schemas.microsoft.com/office/drawing/2014/main" id="{647AA219-2859-CF25-EF6E-476332E86EDA}"/>
              </a:ext>
            </a:extLst>
          </p:cNvPr>
          <p:cNvSpPr txBox="1"/>
          <p:nvPr/>
        </p:nvSpPr>
        <p:spPr>
          <a:xfrm>
            <a:off x="9051302" y="6488668"/>
            <a:ext cx="3515421" cy="369332"/>
          </a:xfrm>
          <a:prstGeom prst="rect">
            <a:avLst/>
          </a:prstGeom>
          <a:noFill/>
        </p:spPr>
        <p:txBody>
          <a:bodyPr wrap="square">
            <a:spAutoFit/>
          </a:bodyPr>
          <a:lstStyle/>
          <a:p>
            <a:r>
              <a:rPr lang="en-CA" b="0" i="0">
                <a:effectLst/>
                <a:hlinkClick r:id="rId8"/>
              </a:rPr>
              <a:t>SSB Gap Analysis_2022_v2.xlsx</a:t>
            </a:r>
            <a:endParaRPr lang="en-CA"/>
          </a:p>
        </p:txBody>
      </p:sp>
    </p:spTree>
    <p:extLst>
      <p:ext uri="{BB962C8B-B14F-4D97-AF65-F5344CB8AC3E}">
        <p14:creationId xmlns:p14="http://schemas.microsoft.com/office/powerpoint/2010/main" val="3344184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3F837-93EF-4587-9A36-5FDE7476FD96}"/>
              </a:ext>
            </a:extLst>
          </p:cNvPr>
          <p:cNvPicPr>
            <a:picLocks noChangeAspect="1"/>
          </p:cNvPicPr>
          <p:nvPr/>
        </p:nvPicPr>
        <p:blipFill>
          <a:blip r:embed="rId3"/>
          <a:stretch>
            <a:fillRect/>
          </a:stretch>
        </p:blipFill>
        <p:spPr>
          <a:xfrm>
            <a:off x="0" y="609600"/>
            <a:ext cx="12192000" cy="4576034"/>
          </a:xfrm>
          <a:prstGeom prst="rect">
            <a:avLst/>
          </a:prstGeom>
        </p:spPr>
      </p:pic>
      <p:sp>
        <p:nvSpPr>
          <p:cNvPr id="4" name="Rectangle 3">
            <a:extLst>
              <a:ext uri="{FF2B5EF4-FFF2-40B4-BE49-F238E27FC236}">
                <a16:creationId xmlns:a16="http://schemas.microsoft.com/office/drawing/2014/main" id="{C4C52D92-7C5C-474F-A992-A4CB1A3D9355}"/>
              </a:ext>
            </a:extLst>
          </p:cNvPr>
          <p:cNvSpPr/>
          <p:nvPr/>
        </p:nvSpPr>
        <p:spPr>
          <a:xfrm>
            <a:off x="8972026" y="5361264"/>
            <a:ext cx="762000" cy="3810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chemeClr val="tx1"/>
                </a:solidFill>
              </a:rPr>
              <a:t>Baseline</a:t>
            </a:r>
          </a:p>
        </p:txBody>
      </p:sp>
      <p:sp>
        <p:nvSpPr>
          <p:cNvPr id="5" name="Rectangle 4">
            <a:extLst>
              <a:ext uri="{FF2B5EF4-FFF2-40B4-BE49-F238E27FC236}">
                <a16:creationId xmlns:a16="http://schemas.microsoft.com/office/drawing/2014/main" id="{4E646785-506B-4751-B45C-8D3980F519D5}"/>
              </a:ext>
            </a:extLst>
          </p:cNvPr>
          <p:cNvSpPr/>
          <p:nvPr/>
        </p:nvSpPr>
        <p:spPr>
          <a:xfrm>
            <a:off x="9906000" y="5361264"/>
            <a:ext cx="971026" cy="381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ysClr val="windowText" lastClr="000000"/>
                </a:solidFill>
              </a:rPr>
              <a:t>Modifications</a:t>
            </a:r>
          </a:p>
        </p:txBody>
      </p:sp>
      <p:sp>
        <p:nvSpPr>
          <p:cNvPr id="6" name="Rectangle 5">
            <a:extLst>
              <a:ext uri="{FF2B5EF4-FFF2-40B4-BE49-F238E27FC236}">
                <a16:creationId xmlns:a16="http://schemas.microsoft.com/office/drawing/2014/main" id="{95A489A6-9139-4DCB-8508-CD31ABFCFA12}"/>
              </a:ext>
            </a:extLst>
          </p:cNvPr>
          <p:cNvSpPr/>
          <p:nvPr/>
        </p:nvSpPr>
        <p:spPr>
          <a:xfrm>
            <a:off x="11049000" y="5361264"/>
            <a:ext cx="1047226" cy="381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t>Customizations</a:t>
            </a:r>
          </a:p>
        </p:txBody>
      </p:sp>
    </p:spTree>
    <p:extLst>
      <p:ext uri="{BB962C8B-B14F-4D97-AF65-F5344CB8AC3E}">
        <p14:creationId xmlns:p14="http://schemas.microsoft.com/office/powerpoint/2010/main" val="1544357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CCAD1584-CA3F-FBAB-EBED-B949A6DFCFF0}"/>
              </a:ext>
            </a:extLst>
          </p:cNvPr>
          <p:cNvSpPr txBox="1"/>
          <p:nvPr/>
        </p:nvSpPr>
        <p:spPr>
          <a:xfrm>
            <a:off x="108832" y="74636"/>
            <a:ext cx="8969303" cy="707886"/>
          </a:xfrm>
          <a:prstGeom prst="rect">
            <a:avLst/>
          </a:prstGeom>
          <a:noFill/>
        </p:spPr>
        <p:txBody>
          <a:bodyPr wrap="square" rtlCol="0">
            <a:spAutoFit/>
          </a:bodyPr>
          <a:lstStyle/>
          <a:p>
            <a:r>
              <a:rPr lang="en-US" sz="4000" b="1"/>
              <a:t>Program Overview - DRAFT</a:t>
            </a:r>
          </a:p>
        </p:txBody>
      </p:sp>
      <p:sp>
        <p:nvSpPr>
          <p:cNvPr id="5" name="Rectangle 4">
            <a:extLst>
              <a:ext uri="{FF2B5EF4-FFF2-40B4-BE49-F238E27FC236}">
                <a16:creationId xmlns:a16="http://schemas.microsoft.com/office/drawing/2014/main" id="{4F79EF2F-2721-C5C0-1B52-1F3A09F180E3}"/>
              </a:ext>
            </a:extLst>
          </p:cNvPr>
          <p:cNvSpPr/>
          <p:nvPr/>
        </p:nvSpPr>
        <p:spPr>
          <a:xfrm>
            <a:off x="512861" y="1539850"/>
            <a:ext cx="3359425" cy="26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t>Phase 1 – </a:t>
            </a:r>
          </a:p>
          <a:p>
            <a:pPr algn="ctr"/>
            <a:r>
              <a:rPr lang="en-US" sz="2400" b="1"/>
              <a:t>Student Experience</a:t>
            </a:r>
          </a:p>
          <a:p>
            <a:pPr algn="ctr"/>
            <a:endParaRPr lang="en-US" sz="2400" b="1"/>
          </a:p>
          <a:p>
            <a:pPr algn="ctr"/>
            <a:r>
              <a:rPr lang="en-US" sz="1600"/>
              <a:t>Focused on moving and modernizing the current Student Experience from SSB 8 to SSB 9 + Experience + Advisor experience enhancements</a:t>
            </a:r>
          </a:p>
        </p:txBody>
      </p:sp>
      <p:sp>
        <p:nvSpPr>
          <p:cNvPr id="6" name="Rectangle 5">
            <a:extLst>
              <a:ext uri="{FF2B5EF4-FFF2-40B4-BE49-F238E27FC236}">
                <a16:creationId xmlns:a16="http://schemas.microsoft.com/office/drawing/2014/main" id="{C79841FD-5926-2CA6-A5C0-B6906140D11A}"/>
              </a:ext>
            </a:extLst>
          </p:cNvPr>
          <p:cNvSpPr/>
          <p:nvPr/>
        </p:nvSpPr>
        <p:spPr>
          <a:xfrm>
            <a:off x="4269852" y="1539850"/>
            <a:ext cx="3359425" cy="26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t>Phase 2 – </a:t>
            </a:r>
          </a:p>
          <a:p>
            <a:pPr algn="ctr"/>
            <a:r>
              <a:rPr lang="en-US" sz="2400" b="1"/>
              <a:t>Faculty and Staff Experience</a:t>
            </a:r>
          </a:p>
          <a:p>
            <a:pPr algn="ctr"/>
            <a:endParaRPr lang="en-US" sz="2400" b="1"/>
          </a:p>
          <a:p>
            <a:pPr algn="ctr"/>
            <a:r>
              <a:rPr lang="en-US" sz="1600"/>
              <a:t>Focused on moving and modernizing the current Staff &amp; Faculty experiences from SSB 8 to SSB 9 + Experience + Workflow + Reporting</a:t>
            </a:r>
          </a:p>
        </p:txBody>
      </p:sp>
      <p:sp>
        <p:nvSpPr>
          <p:cNvPr id="9" name="Rectangle 8">
            <a:extLst>
              <a:ext uri="{FF2B5EF4-FFF2-40B4-BE49-F238E27FC236}">
                <a16:creationId xmlns:a16="http://schemas.microsoft.com/office/drawing/2014/main" id="{4BE9697B-9C83-7D68-7252-E2AE0C46EB4A}"/>
              </a:ext>
            </a:extLst>
          </p:cNvPr>
          <p:cNvSpPr/>
          <p:nvPr/>
        </p:nvSpPr>
        <p:spPr>
          <a:xfrm>
            <a:off x="8026843" y="1539849"/>
            <a:ext cx="3359425" cy="2606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a:t>Phase 3 – </a:t>
            </a:r>
          </a:p>
          <a:p>
            <a:pPr algn="ctr"/>
            <a:r>
              <a:rPr lang="en-US" sz="2400" b="1"/>
              <a:t>Integrations</a:t>
            </a:r>
          </a:p>
          <a:p>
            <a:pPr algn="ctr"/>
            <a:endParaRPr lang="en-US" sz="2400" b="1"/>
          </a:p>
          <a:p>
            <a:pPr algn="ctr"/>
            <a:r>
              <a:rPr lang="en-US" sz="1600"/>
              <a:t>Modernize and streamline over 100 integration points into Banner</a:t>
            </a:r>
          </a:p>
        </p:txBody>
      </p:sp>
      <p:sp>
        <p:nvSpPr>
          <p:cNvPr id="2" name="Right Arrow 1">
            <a:extLst>
              <a:ext uri="{FF2B5EF4-FFF2-40B4-BE49-F238E27FC236}">
                <a16:creationId xmlns:a16="http://schemas.microsoft.com/office/drawing/2014/main" id="{0B7C3938-F0FE-914E-6A3F-F791C6DB1FE1}"/>
              </a:ext>
            </a:extLst>
          </p:cNvPr>
          <p:cNvSpPr/>
          <p:nvPr/>
        </p:nvSpPr>
        <p:spPr>
          <a:xfrm>
            <a:off x="512861" y="4227210"/>
            <a:ext cx="10873407" cy="160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Technology refresh:</a:t>
            </a:r>
          </a:p>
          <a:p>
            <a:pPr algn="ctr"/>
            <a:r>
              <a:rPr lang="en-US"/>
              <a:t>BDM, Ethos, Infrastructure upgrade, Workflow, Email authentication</a:t>
            </a:r>
          </a:p>
        </p:txBody>
      </p:sp>
    </p:spTree>
    <p:extLst>
      <p:ext uri="{BB962C8B-B14F-4D97-AF65-F5344CB8AC3E}">
        <p14:creationId xmlns:p14="http://schemas.microsoft.com/office/powerpoint/2010/main" val="76185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CCAD1584-CA3F-FBAB-EBED-B949A6DFCFF0}"/>
              </a:ext>
            </a:extLst>
          </p:cNvPr>
          <p:cNvSpPr txBox="1"/>
          <p:nvPr/>
        </p:nvSpPr>
        <p:spPr>
          <a:xfrm>
            <a:off x="170897" y="0"/>
            <a:ext cx="9413370" cy="9201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ea typeface="+mj-ea"/>
                <a:cs typeface="+mj-cs"/>
              </a:rPr>
              <a:t>Planning Approach 1/2 – DRAFT</a:t>
            </a:r>
          </a:p>
        </p:txBody>
      </p:sp>
      <p:sp>
        <p:nvSpPr>
          <p:cNvPr id="2" name="TextBox 1">
            <a:extLst>
              <a:ext uri="{FF2B5EF4-FFF2-40B4-BE49-F238E27FC236}">
                <a16:creationId xmlns:a16="http://schemas.microsoft.com/office/drawing/2014/main" id="{6B97A818-A364-9460-68AB-A3E481EAB32B}"/>
              </a:ext>
            </a:extLst>
          </p:cNvPr>
          <p:cNvSpPr txBox="1"/>
          <p:nvPr/>
        </p:nvSpPr>
        <p:spPr>
          <a:xfrm>
            <a:off x="0" y="3093929"/>
            <a:ext cx="11797748" cy="4031460"/>
          </a:xfrm>
          <a:prstGeom prst="rect">
            <a:avLst/>
          </a:prstGeom>
        </p:spPr>
        <p:txBody>
          <a:bodyPr vert="horz" lIns="91440" tIns="45720" rIns="91440" bIns="45720" rtlCol="0">
            <a:normAutofit/>
          </a:bodyPr>
          <a:lstStyle/>
          <a:p>
            <a:pPr marL="342900" indent="-228600">
              <a:lnSpc>
                <a:spcPct val="90000"/>
              </a:lnSpc>
              <a:spcBef>
                <a:spcPts val="600"/>
              </a:spcBef>
              <a:spcAft>
                <a:spcPts val="600"/>
              </a:spcAft>
              <a:buFont typeface="Arial" panose="020B0604020202020204" pitchFamily="34" charset="0"/>
              <a:buChar char="•"/>
            </a:pPr>
            <a:r>
              <a:rPr lang="en-US" sz="2800" b="1"/>
              <a:t>Rolling Wave planning </a:t>
            </a:r>
          </a:p>
          <a:p>
            <a:pPr marL="800100" lvl="1" indent="-228600">
              <a:lnSpc>
                <a:spcPct val="90000"/>
              </a:lnSpc>
              <a:spcBef>
                <a:spcPts val="600"/>
              </a:spcBef>
              <a:spcAft>
                <a:spcPts val="600"/>
              </a:spcAft>
              <a:buFont typeface="Arial" panose="020B0604020202020204" pitchFamily="34" charset="0"/>
              <a:buChar char="•"/>
            </a:pPr>
            <a:r>
              <a:rPr lang="en-US" sz="2300"/>
              <a:t>There are too many gaps to create a detailed plan upfront</a:t>
            </a:r>
          </a:p>
          <a:p>
            <a:pPr marL="742950" lvl="1" indent="-228600">
              <a:lnSpc>
                <a:spcPct val="90000"/>
              </a:lnSpc>
              <a:spcBef>
                <a:spcPts val="600"/>
              </a:spcBef>
              <a:spcAft>
                <a:spcPts val="600"/>
              </a:spcAft>
              <a:buFont typeface="Arial" panose="020B0604020202020204" pitchFamily="34" charset="0"/>
              <a:buChar char="•"/>
            </a:pPr>
            <a:r>
              <a:rPr lang="en-US" sz="2300"/>
              <a:t>As the project team work to identify details, plans will be updated helping solidify the development of each of the program phases.</a:t>
            </a:r>
          </a:p>
          <a:p>
            <a:pPr marL="285750" indent="-228600">
              <a:lnSpc>
                <a:spcPct val="90000"/>
              </a:lnSpc>
              <a:spcBef>
                <a:spcPts val="600"/>
              </a:spcBef>
              <a:spcAft>
                <a:spcPts val="600"/>
              </a:spcAft>
              <a:buFont typeface="Arial" panose="020B0604020202020204" pitchFamily="34" charset="0"/>
              <a:buChar char="•"/>
            </a:pPr>
            <a:r>
              <a:rPr lang="en-US" sz="2800" b="1"/>
              <a:t>Roadmap</a:t>
            </a:r>
            <a:endParaRPr lang="en-US" sz="2300"/>
          </a:p>
          <a:p>
            <a:pPr marL="742950" lvl="1" indent="-228600">
              <a:lnSpc>
                <a:spcPct val="90000"/>
              </a:lnSpc>
              <a:spcBef>
                <a:spcPts val="600"/>
              </a:spcBef>
              <a:spcAft>
                <a:spcPts val="600"/>
              </a:spcAft>
              <a:buFont typeface="Arial" panose="020B0604020202020204" pitchFamily="34" charset="0"/>
              <a:buChar char="•"/>
            </a:pPr>
            <a:r>
              <a:rPr lang="en-US" sz="2300"/>
              <a:t>Develop a </a:t>
            </a:r>
            <a:r>
              <a:rPr lang="en-US" sz="2400"/>
              <a:t>high-level roadmap with target delivery dates for Phase 1 &amp; Technology Refresh.</a:t>
            </a:r>
          </a:p>
          <a:p>
            <a:pPr marL="742950" lvl="1" indent="-228600">
              <a:lnSpc>
                <a:spcPct val="90000"/>
              </a:lnSpc>
              <a:spcBef>
                <a:spcPts val="600"/>
              </a:spcBef>
              <a:spcAft>
                <a:spcPts val="600"/>
              </a:spcAft>
              <a:buFont typeface="Arial" panose="020B0604020202020204" pitchFamily="34" charset="0"/>
              <a:buChar char="•"/>
            </a:pPr>
            <a:r>
              <a:rPr lang="en-US" sz="2400"/>
              <a:t>Roadmap will be refreshed for every checkpoint </a:t>
            </a:r>
            <a:endParaRPr lang="en-US" sz="2300"/>
          </a:p>
        </p:txBody>
      </p:sp>
      <p:sp>
        <p:nvSpPr>
          <p:cNvPr id="35" name="Rectangle 34">
            <a:extLst>
              <a:ext uri="{FF2B5EF4-FFF2-40B4-BE49-F238E27FC236}">
                <a16:creationId xmlns:a16="http://schemas.microsoft.com/office/drawing/2014/main" id="{C3007BEE-B150-87DF-93F5-E89E317E4F2A}"/>
              </a:ext>
            </a:extLst>
          </p:cNvPr>
          <p:cNvSpPr/>
          <p:nvPr/>
        </p:nvSpPr>
        <p:spPr>
          <a:xfrm>
            <a:off x="295958" y="1298039"/>
            <a:ext cx="6839639" cy="24348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Rolling wave Planning</a:t>
            </a:r>
          </a:p>
        </p:txBody>
      </p:sp>
      <p:sp>
        <p:nvSpPr>
          <p:cNvPr id="36" name="Rectangle 35">
            <a:extLst>
              <a:ext uri="{FF2B5EF4-FFF2-40B4-BE49-F238E27FC236}">
                <a16:creationId xmlns:a16="http://schemas.microsoft.com/office/drawing/2014/main" id="{47DABAE1-EB83-6D19-DD38-036AFF185EFC}"/>
              </a:ext>
            </a:extLst>
          </p:cNvPr>
          <p:cNvSpPr/>
          <p:nvPr/>
        </p:nvSpPr>
        <p:spPr>
          <a:xfrm>
            <a:off x="295957" y="1583433"/>
            <a:ext cx="1457737" cy="2434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Disposition</a:t>
            </a:r>
          </a:p>
        </p:txBody>
      </p:sp>
      <p:sp>
        <p:nvSpPr>
          <p:cNvPr id="37" name="Rectangle 36">
            <a:extLst>
              <a:ext uri="{FF2B5EF4-FFF2-40B4-BE49-F238E27FC236}">
                <a16:creationId xmlns:a16="http://schemas.microsoft.com/office/drawing/2014/main" id="{B0705E20-8A0A-84AA-C36B-E1F6C4A05F1D}"/>
              </a:ext>
            </a:extLst>
          </p:cNvPr>
          <p:cNvSpPr/>
          <p:nvPr/>
        </p:nvSpPr>
        <p:spPr>
          <a:xfrm>
            <a:off x="1773573" y="1583433"/>
            <a:ext cx="5362024" cy="2434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Student experience development</a:t>
            </a:r>
          </a:p>
        </p:txBody>
      </p:sp>
      <p:sp>
        <p:nvSpPr>
          <p:cNvPr id="38" name="Right Arrow 37">
            <a:extLst>
              <a:ext uri="{FF2B5EF4-FFF2-40B4-BE49-F238E27FC236}">
                <a16:creationId xmlns:a16="http://schemas.microsoft.com/office/drawing/2014/main" id="{534E9B35-A451-14CF-B437-B1AD2ACE6C0E}"/>
              </a:ext>
            </a:extLst>
          </p:cNvPr>
          <p:cNvSpPr/>
          <p:nvPr/>
        </p:nvSpPr>
        <p:spPr>
          <a:xfrm>
            <a:off x="269590" y="1824440"/>
            <a:ext cx="11482733" cy="395048"/>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Technology Refresh</a:t>
            </a:r>
          </a:p>
        </p:txBody>
      </p:sp>
      <p:sp>
        <p:nvSpPr>
          <p:cNvPr id="39" name="Rectangle 38">
            <a:extLst>
              <a:ext uri="{FF2B5EF4-FFF2-40B4-BE49-F238E27FC236}">
                <a16:creationId xmlns:a16="http://schemas.microsoft.com/office/drawing/2014/main" id="{DE1D8A06-EAE5-8E87-BDB6-27DC896507FB}"/>
              </a:ext>
            </a:extLst>
          </p:cNvPr>
          <p:cNvSpPr/>
          <p:nvPr/>
        </p:nvSpPr>
        <p:spPr>
          <a:xfrm>
            <a:off x="7191957" y="1588429"/>
            <a:ext cx="4273826" cy="243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Phase 2 &amp; 3</a:t>
            </a:r>
          </a:p>
        </p:txBody>
      </p:sp>
      <p:sp>
        <p:nvSpPr>
          <p:cNvPr id="40" name="Right Arrow 39">
            <a:extLst>
              <a:ext uri="{FF2B5EF4-FFF2-40B4-BE49-F238E27FC236}">
                <a16:creationId xmlns:a16="http://schemas.microsoft.com/office/drawing/2014/main" id="{E5AAF985-F207-CEC7-2362-2970380C2A4C}"/>
              </a:ext>
            </a:extLst>
          </p:cNvPr>
          <p:cNvSpPr/>
          <p:nvPr/>
        </p:nvSpPr>
        <p:spPr>
          <a:xfrm rot="5400000">
            <a:off x="1627038" y="2117273"/>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1C9DC883-AE86-FBFC-09A0-6033A3D41F3C}"/>
              </a:ext>
            </a:extLst>
          </p:cNvPr>
          <p:cNvSpPr/>
          <p:nvPr/>
        </p:nvSpPr>
        <p:spPr>
          <a:xfrm rot="5400000">
            <a:off x="3131021" y="2109502"/>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4322C5F2-A9EE-FBC4-F3C7-22A8E62ECB16}"/>
              </a:ext>
            </a:extLst>
          </p:cNvPr>
          <p:cNvSpPr/>
          <p:nvPr/>
        </p:nvSpPr>
        <p:spPr>
          <a:xfrm rot="5400000">
            <a:off x="4454599" y="2124273"/>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36853F1B-6F07-7534-A1F9-511AE191B8F5}"/>
              </a:ext>
            </a:extLst>
          </p:cNvPr>
          <p:cNvSpPr/>
          <p:nvPr/>
        </p:nvSpPr>
        <p:spPr>
          <a:xfrm rot="5400000">
            <a:off x="5511406" y="2145696"/>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3538B37-5EBE-AC00-0026-032E24C28FC2}"/>
              </a:ext>
            </a:extLst>
          </p:cNvPr>
          <p:cNvSpPr txBox="1"/>
          <p:nvPr/>
        </p:nvSpPr>
        <p:spPr>
          <a:xfrm>
            <a:off x="1246405" y="2310244"/>
            <a:ext cx="1068593" cy="523220"/>
          </a:xfrm>
          <a:prstGeom prst="rect">
            <a:avLst/>
          </a:prstGeom>
          <a:noFill/>
        </p:spPr>
        <p:txBody>
          <a:bodyPr wrap="square" rtlCol="0">
            <a:spAutoFit/>
          </a:bodyPr>
          <a:lstStyle/>
          <a:p>
            <a:pPr algn="ctr"/>
            <a:r>
              <a:rPr lang="en-US" sz="1400" b="1"/>
              <a:t>Checkpoint #1</a:t>
            </a:r>
          </a:p>
        </p:txBody>
      </p:sp>
      <p:sp>
        <p:nvSpPr>
          <p:cNvPr id="45" name="TextBox 44">
            <a:extLst>
              <a:ext uri="{FF2B5EF4-FFF2-40B4-BE49-F238E27FC236}">
                <a16:creationId xmlns:a16="http://schemas.microsoft.com/office/drawing/2014/main" id="{9213E03B-0660-3907-5385-24B0B8931835}"/>
              </a:ext>
            </a:extLst>
          </p:cNvPr>
          <p:cNvSpPr txBox="1"/>
          <p:nvPr/>
        </p:nvSpPr>
        <p:spPr>
          <a:xfrm>
            <a:off x="2782706" y="2323634"/>
            <a:ext cx="1068593" cy="523220"/>
          </a:xfrm>
          <a:prstGeom prst="rect">
            <a:avLst/>
          </a:prstGeom>
          <a:noFill/>
        </p:spPr>
        <p:txBody>
          <a:bodyPr wrap="square" rtlCol="0">
            <a:spAutoFit/>
          </a:bodyPr>
          <a:lstStyle/>
          <a:p>
            <a:pPr algn="ctr"/>
            <a:r>
              <a:rPr lang="en-US" sz="1400" b="1"/>
              <a:t>Checkpoint #2</a:t>
            </a:r>
          </a:p>
        </p:txBody>
      </p:sp>
      <p:sp>
        <p:nvSpPr>
          <p:cNvPr id="46" name="TextBox 45">
            <a:extLst>
              <a:ext uri="{FF2B5EF4-FFF2-40B4-BE49-F238E27FC236}">
                <a16:creationId xmlns:a16="http://schemas.microsoft.com/office/drawing/2014/main" id="{22CB0685-3BBC-42AC-A4A8-D66EF64B5B52}"/>
              </a:ext>
            </a:extLst>
          </p:cNvPr>
          <p:cNvSpPr txBox="1"/>
          <p:nvPr/>
        </p:nvSpPr>
        <p:spPr>
          <a:xfrm>
            <a:off x="4059864" y="2342998"/>
            <a:ext cx="1068593" cy="523220"/>
          </a:xfrm>
          <a:prstGeom prst="rect">
            <a:avLst/>
          </a:prstGeom>
          <a:noFill/>
        </p:spPr>
        <p:txBody>
          <a:bodyPr wrap="square" rtlCol="0">
            <a:spAutoFit/>
          </a:bodyPr>
          <a:lstStyle/>
          <a:p>
            <a:pPr algn="ctr"/>
            <a:r>
              <a:rPr lang="en-US" sz="1400" b="1"/>
              <a:t>Checkpoint #3</a:t>
            </a:r>
          </a:p>
        </p:txBody>
      </p:sp>
      <p:sp>
        <p:nvSpPr>
          <p:cNvPr id="47" name="TextBox 46">
            <a:extLst>
              <a:ext uri="{FF2B5EF4-FFF2-40B4-BE49-F238E27FC236}">
                <a16:creationId xmlns:a16="http://schemas.microsoft.com/office/drawing/2014/main" id="{9754E312-A21E-2E91-DC29-F042AE12FB38}"/>
              </a:ext>
            </a:extLst>
          </p:cNvPr>
          <p:cNvSpPr txBox="1"/>
          <p:nvPr/>
        </p:nvSpPr>
        <p:spPr>
          <a:xfrm>
            <a:off x="5057704" y="2325390"/>
            <a:ext cx="1178668" cy="523220"/>
          </a:xfrm>
          <a:prstGeom prst="rect">
            <a:avLst/>
          </a:prstGeom>
          <a:noFill/>
        </p:spPr>
        <p:txBody>
          <a:bodyPr wrap="square" rtlCol="0">
            <a:spAutoFit/>
          </a:bodyPr>
          <a:lstStyle/>
          <a:p>
            <a:pPr algn="ctr"/>
            <a:r>
              <a:rPr lang="en-US" sz="1400" b="1"/>
              <a:t>Checkpoint #4</a:t>
            </a:r>
          </a:p>
        </p:txBody>
      </p:sp>
      <p:sp>
        <p:nvSpPr>
          <p:cNvPr id="49" name="Right Arrow 48">
            <a:extLst>
              <a:ext uri="{FF2B5EF4-FFF2-40B4-BE49-F238E27FC236}">
                <a16:creationId xmlns:a16="http://schemas.microsoft.com/office/drawing/2014/main" id="{69477878-04EE-0320-2E81-4E8971558A33}"/>
              </a:ext>
            </a:extLst>
          </p:cNvPr>
          <p:cNvSpPr/>
          <p:nvPr/>
        </p:nvSpPr>
        <p:spPr>
          <a:xfrm rot="5400000">
            <a:off x="6960501" y="2119824"/>
            <a:ext cx="293069" cy="251032"/>
          </a:xfrm>
          <a:prstGeom prst="rightArrow">
            <a:avLst>
              <a:gd name="adj1" fmla="val 50000"/>
              <a:gd name="adj2" fmla="val 466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9961224-6EA7-0D8B-D5C9-22088E4C2F36}"/>
              </a:ext>
            </a:extLst>
          </p:cNvPr>
          <p:cNvSpPr txBox="1"/>
          <p:nvPr/>
        </p:nvSpPr>
        <p:spPr>
          <a:xfrm>
            <a:off x="6593366" y="2368785"/>
            <a:ext cx="1068593" cy="307777"/>
          </a:xfrm>
          <a:prstGeom prst="rect">
            <a:avLst/>
          </a:prstGeom>
          <a:noFill/>
        </p:spPr>
        <p:txBody>
          <a:bodyPr wrap="square" rtlCol="0">
            <a:spAutoFit/>
          </a:bodyPr>
          <a:lstStyle/>
          <a:p>
            <a:pPr algn="ctr"/>
            <a:r>
              <a:rPr lang="en-US" sz="1400" b="1"/>
              <a:t>Go live</a:t>
            </a:r>
          </a:p>
        </p:txBody>
      </p:sp>
      <p:sp>
        <p:nvSpPr>
          <p:cNvPr id="51" name="TextBox 50">
            <a:extLst>
              <a:ext uri="{FF2B5EF4-FFF2-40B4-BE49-F238E27FC236}">
                <a16:creationId xmlns:a16="http://schemas.microsoft.com/office/drawing/2014/main" id="{6F1C3075-E0EA-542B-2982-DEAE2FC2E4A3}"/>
              </a:ext>
            </a:extLst>
          </p:cNvPr>
          <p:cNvSpPr txBox="1"/>
          <p:nvPr/>
        </p:nvSpPr>
        <p:spPr>
          <a:xfrm>
            <a:off x="5306385" y="862787"/>
            <a:ext cx="3042484" cy="307777"/>
          </a:xfrm>
          <a:prstGeom prst="rect">
            <a:avLst/>
          </a:prstGeom>
          <a:noFill/>
        </p:spPr>
        <p:txBody>
          <a:bodyPr wrap="square" rtlCol="0">
            <a:spAutoFit/>
          </a:bodyPr>
          <a:lstStyle/>
          <a:p>
            <a:r>
              <a:rPr lang="en-US" sz="1400" b="1"/>
              <a:t>This is our focus for year #1</a:t>
            </a:r>
          </a:p>
        </p:txBody>
      </p:sp>
      <p:sp>
        <p:nvSpPr>
          <p:cNvPr id="48" name="Rectangle 47">
            <a:extLst>
              <a:ext uri="{FF2B5EF4-FFF2-40B4-BE49-F238E27FC236}">
                <a16:creationId xmlns:a16="http://schemas.microsoft.com/office/drawing/2014/main" id="{04BDA0E5-C4C1-01DB-B69A-AB2B0BE5FFC3}"/>
              </a:ext>
            </a:extLst>
          </p:cNvPr>
          <p:cNvSpPr/>
          <p:nvPr/>
        </p:nvSpPr>
        <p:spPr>
          <a:xfrm>
            <a:off x="267061" y="888052"/>
            <a:ext cx="7141397" cy="1938488"/>
          </a:xfrm>
          <a:prstGeom prst="rect">
            <a:avLst/>
          </a:prstGeom>
          <a:solidFill>
            <a:schemeClr val="accent1">
              <a:lumMod val="75000"/>
              <a:alpha val="23185"/>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solidFill>
                  <a:schemeClr val="tx1"/>
                </a:solidFill>
              </a:rPr>
              <a:t>Phase 1</a:t>
            </a:r>
          </a:p>
        </p:txBody>
      </p:sp>
    </p:spTree>
    <p:extLst>
      <p:ext uri="{BB962C8B-B14F-4D97-AF65-F5344CB8AC3E}">
        <p14:creationId xmlns:p14="http://schemas.microsoft.com/office/powerpoint/2010/main" val="2926860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8ADDE1-7BE2-EDCA-B06E-370708515C78}"/>
              </a:ext>
            </a:extLst>
          </p:cNvPr>
          <p:cNvSpPr/>
          <p:nvPr/>
        </p:nvSpPr>
        <p:spPr>
          <a:xfrm>
            <a:off x="1744070" y="846023"/>
            <a:ext cx="9137870" cy="1895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a:t>Program Board</a:t>
            </a:r>
          </a:p>
        </p:txBody>
      </p:sp>
      <p:sp>
        <p:nvSpPr>
          <p:cNvPr id="96" name="TextBox 95">
            <a:extLst>
              <a:ext uri="{FF2B5EF4-FFF2-40B4-BE49-F238E27FC236}">
                <a16:creationId xmlns:a16="http://schemas.microsoft.com/office/drawing/2014/main" id="{CCAD1584-CA3F-FBAB-EBED-B949A6DFCFF0}"/>
              </a:ext>
            </a:extLst>
          </p:cNvPr>
          <p:cNvSpPr txBox="1"/>
          <p:nvPr/>
        </p:nvSpPr>
        <p:spPr>
          <a:xfrm>
            <a:off x="108832" y="74636"/>
            <a:ext cx="8528243" cy="707886"/>
          </a:xfrm>
          <a:prstGeom prst="rect">
            <a:avLst/>
          </a:prstGeom>
          <a:noFill/>
        </p:spPr>
        <p:txBody>
          <a:bodyPr wrap="square" rtlCol="0">
            <a:spAutoFit/>
          </a:bodyPr>
          <a:lstStyle/>
          <a:p>
            <a:r>
              <a:rPr lang="en-US" sz="4000" b="1"/>
              <a:t>Proposed Program Governance</a:t>
            </a:r>
          </a:p>
        </p:txBody>
      </p:sp>
      <p:sp>
        <p:nvSpPr>
          <p:cNvPr id="72" name="Rectangle 71">
            <a:extLst>
              <a:ext uri="{FF2B5EF4-FFF2-40B4-BE49-F238E27FC236}">
                <a16:creationId xmlns:a16="http://schemas.microsoft.com/office/drawing/2014/main" id="{1AA20B7C-93D6-4419-5CF3-353E95FA95C0}"/>
              </a:ext>
            </a:extLst>
          </p:cNvPr>
          <p:cNvSpPr/>
          <p:nvPr/>
        </p:nvSpPr>
        <p:spPr>
          <a:xfrm>
            <a:off x="3110950" y="3177449"/>
            <a:ext cx="6410739" cy="171215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Implementation Leadership</a:t>
            </a:r>
          </a:p>
          <a:p>
            <a:pPr algn="ctr"/>
            <a:endParaRPr lang="en-US" sz="1600"/>
          </a:p>
        </p:txBody>
      </p:sp>
      <p:cxnSp>
        <p:nvCxnSpPr>
          <p:cNvPr id="79" name="Elbow Connector 78">
            <a:extLst>
              <a:ext uri="{FF2B5EF4-FFF2-40B4-BE49-F238E27FC236}">
                <a16:creationId xmlns:a16="http://schemas.microsoft.com/office/drawing/2014/main" id="{4466FCE8-2CB8-E8DE-C7F1-8F37664BFD50}"/>
              </a:ext>
            </a:extLst>
          </p:cNvPr>
          <p:cNvCxnSpPr>
            <a:cxnSpLocks/>
            <a:stCxn id="4" idx="2"/>
            <a:endCxn id="72" idx="0"/>
          </p:cNvCxnSpPr>
          <p:nvPr/>
        </p:nvCxnSpPr>
        <p:spPr>
          <a:xfrm rot="16200000" flipH="1">
            <a:off x="6096843" y="2957971"/>
            <a:ext cx="435639" cy="3315"/>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A94BA84-E743-0454-2CD0-29AC30D206CF}"/>
              </a:ext>
            </a:extLst>
          </p:cNvPr>
          <p:cNvSpPr/>
          <p:nvPr/>
        </p:nvSpPr>
        <p:spPr>
          <a:xfrm>
            <a:off x="5753297" y="1345229"/>
            <a:ext cx="2035415"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Senior Sponsor</a:t>
            </a:r>
          </a:p>
        </p:txBody>
      </p:sp>
      <p:sp>
        <p:nvSpPr>
          <p:cNvPr id="7" name="Rectangle 6">
            <a:extLst>
              <a:ext uri="{FF2B5EF4-FFF2-40B4-BE49-F238E27FC236}">
                <a16:creationId xmlns:a16="http://schemas.microsoft.com/office/drawing/2014/main" id="{0A6329AF-0EDB-4EDD-CAFD-A30A4AA587BD}"/>
              </a:ext>
            </a:extLst>
          </p:cNvPr>
          <p:cNvSpPr/>
          <p:nvPr/>
        </p:nvSpPr>
        <p:spPr>
          <a:xfrm>
            <a:off x="3840434" y="1934276"/>
            <a:ext cx="1608011"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Program Manager</a:t>
            </a:r>
          </a:p>
        </p:txBody>
      </p:sp>
      <p:sp>
        <p:nvSpPr>
          <p:cNvPr id="8" name="Rectangle 7">
            <a:extLst>
              <a:ext uri="{FF2B5EF4-FFF2-40B4-BE49-F238E27FC236}">
                <a16:creationId xmlns:a16="http://schemas.microsoft.com/office/drawing/2014/main" id="{81B01495-52C0-FA48-5E62-7D9EA43E961E}"/>
              </a:ext>
            </a:extLst>
          </p:cNvPr>
          <p:cNvSpPr/>
          <p:nvPr/>
        </p:nvSpPr>
        <p:spPr>
          <a:xfrm>
            <a:off x="5814632" y="192762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ORES Directors</a:t>
            </a:r>
          </a:p>
        </p:txBody>
      </p:sp>
      <p:sp>
        <p:nvSpPr>
          <p:cNvPr id="9" name="Rectangle 8">
            <a:extLst>
              <a:ext uri="{FF2B5EF4-FFF2-40B4-BE49-F238E27FC236}">
                <a16:creationId xmlns:a16="http://schemas.microsoft.com/office/drawing/2014/main" id="{DFBB7F4D-15AD-2043-2A06-54B7EE10F864}"/>
              </a:ext>
            </a:extLst>
          </p:cNvPr>
          <p:cNvSpPr/>
          <p:nvPr/>
        </p:nvSpPr>
        <p:spPr>
          <a:xfrm>
            <a:off x="7788712" y="1913267"/>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Architect</a:t>
            </a:r>
          </a:p>
        </p:txBody>
      </p:sp>
      <p:sp>
        <p:nvSpPr>
          <p:cNvPr id="10" name="Rectangle 9">
            <a:extLst>
              <a:ext uri="{FF2B5EF4-FFF2-40B4-BE49-F238E27FC236}">
                <a16:creationId xmlns:a16="http://schemas.microsoft.com/office/drawing/2014/main" id="{28E88974-F2ED-BA11-CF4C-D61141197415}"/>
              </a:ext>
            </a:extLst>
          </p:cNvPr>
          <p:cNvSpPr/>
          <p:nvPr/>
        </p:nvSpPr>
        <p:spPr>
          <a:xfrm>
            <a:off x="7938375" y="1353229"/>
            <a:ext cx="2035414"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b="1" dirty="0"/>
              <a:t>IST Sponsor</a:t>
            </a:r>
          </a:p>
        </p:txBody>
      </p:sp>
      <p:sp>
        <p:nvSpPr>
          <p:cNvPr id="18" name="Rectangle 17">
            <a:extLst>
              <a:ext uri="{FF2B5EF4-FFF2-40B4-BE49-F238E27FC236}">
                <a16:creationId xmlns:a16="http://schemas.microsoft.com/office/drawing/2014/main" id="{7CCCA700-6E13-446E-58D0-3787736D17A1}"/>
              </a:ext>
            </a:extLst>
          </p:cNvPr>
          <p:cNvSpPr/>
          <p:nvPr/>
        </p:nvSpPr>
        <p:spPr>
          <a:xfrm>
            <a:off x="3260900" y="3638076"/>
            <a:ext cx="1608011"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Program Manager</a:t>
            </a:r>
          </a:p>
        </p:txBody>
      </p:sp>
      <p:sp>
        <p:nvSpPr>
          <p:cNvPr id="19" name="Rectangle 18">
            <a:extLst>
              <a:ext uri="{FF2B5EF4-FFF2-40B4-BE49-F238E27FC236}">
                <a16:creationId xmlns:a16="http://schemas.microsoft.com/office/drawing/2014/main" id="{70E49990-3D75-CE85-A5EB-A7D4EA9AF180}"/>
              </a:ext>
            </a:extLst>
          </p:cNvPr>
          <p:cNvSpPr/>
          <p:nvPr/>
        </p:nvSpPr>
        <p:spPr>
          <a:xfrm>
            <a:off x="4945844" y="3638126"/>
            <a:ext cx="2714588"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ORES Directors</a:t>
            </a:r>
          </a:p>
        </p:txBody>
      </p:sp>
      <p:sp>
        <p:nvSpPr>
          <p:cNvPr id="20" name="Rectangle 19">
            <a:extLst>
              <a:ext uri="{FF2B5EF4-FFF2-40B4-BE49-F238E27FC236}">
                <a16:creationId xmlns:a16="http://schemas.microsoft.com/office/drawing/2014/main" id="{DEF6DA6C-0CD5-12D2-6535-7D13E94AF84F}"/>
              </a:ext>
            </a:extLst>
          </p:cNvPr>
          <p:cNvSpPr/>
          <p:nvPr/>
        </p:nvSpPr>
        <p:spPr>
          <a:xfrm>
            <a:off x="7788712" y="3638076"/>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Architect</a:t>
            </a:r>
          </a:p>
        </p:txBody>
      </p:sp>
      <p:sp>
        <p:nvSpPr>
          <p:cNvPr id="21" name="Rectangle 20">
            <a:extLst>
              <a:ext uri="{FF2B5EF4-FFF2-40B4-BE49-F238E27FC236}">
                <a16:creationId xmlns:a16="http://schemas.microsoft.com/office/drawing/2014/main" id="{9E045B19-2108-7F1D-1310-E0021812B2FA}"/>
              </a:ext>
            </a:extLst>
          </p:cNvPr>
          <p:cNvSpPr/>
          <p:nvPr/>
        </p:nvSpPr>
        <p:spPr>
          <a:xfrm>
            <a:off x="3260899" y="4123370"/>
            <a:ext cx="1150157"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OCM Lead</a:t>
            </a:r>
          </a:p>
        </p:txBody>
      </p:sp>
      <p:sp>
        <p:nvSpPr>
          <p:cNvPr id="22" name="Rectangle 21">
            <a:extLst>
              <a:ext uri="{FF2B5EF4-FFF2-40B4-BE49-F238E27FC236}">
                <a16:creationId xmlns:a16="http://schemas.microsoft.com/office/drawing/2014/main" id="{587D5B04-2945-8741-EAFD-ADB74A9EB412}"/>
              </a:ext>
            </a:extLst>
          </p:cNvPr>
          <p:cNvSpPr/>
          <p:nvPr/>
        </p:nvSpPr>
        <p:spPr>
          <a:xfrm>
            <a:off x="5768176" y="4121451"/>
            <a:ext cx="1150156"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Scrum Lead</a:t>
            </a:r>
          </a:p>
        </p:txBody>
      </p:sp>
      <p:sp>
        <p:nvSpPr>
          <p:cNvPr id="24" name="Rectangle 23">
            <a:extLst>
              <a:ext uri="{FF2B5EF4-FFF2-40B4-BE49-F238E27FC236}">
                <a16:creationId xmlns:a16="http://schemas.microsoft.com/office/drawing/2014/main" id="{886F94BE-D811-BF51-8099-D116FAE92393}"/>
              </a:ext>
            </a:extLst>
          </p:cNvPr>
          <p:cNvSpPr/>
          <p:nvPr/>
        </p:nvSpPr>
        <p:spPr>
          <a:xfrm>
            <a:off x="3110219" y="5415565"/>
            <a:ext cx="6410739" cy="12031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Project Team</a:t>
            </a:r>
          </a:p>
          <a:p>
            <a:pPr algn="ctr"/>
            <a:endParaRPr lang="en-US" sz="1600"/>
          </a:p>
        </p:txBody>
      </p:sp>
      <p:cxnSp>
        <p:nvCxnSpPr>
          <p:cNvPr id="26" name="Elbow Connector 25">
            <a:extLst>
              <a:ext uri="{FF2B5EF4-FFF2-40B4-BE49-F238E27FC236}">
                <a16:creationId xmlns:a16="http://schemas.microsoft.com/office/drawing/2014/main" id="{F4EA309A-7D69-ADE6-CABC-0C4D101D66EF}"/>
              </a:ext>
            </a:extLst>
          </p:cNvPr>
          <p:cNvCxnSpPr>
            <a:cxnSpLocks/>
            <a:stCxn id="72" idx="2"/>
            <a:endCxn id="24" idx="0"/>
          </p:cNvCxnSpPr>
          <p:nvPr/>
        </p:nvCxnSpPr>
        <p:spPr>
          <a:xfrm rot="5400000">
            <a:off x="6052974" y="5152218"/>
            <a:ext cx="525963" cy="731"/>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772C6C9-689E-80BF-3A84-4FD9A390E25B}"/>
              </a:ext>
            </a:extLst>
          </p:cNvPr>
          <p:cNvSpPr/>
          <p:nvPr/>
        </p:nvSpPr>
        <p:spPr>
          <a:xfrm>
            <a:off x="3460467" y="585120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SWAT Team</a:t>
            </a:r>
          </a:p>
        </p:txBody>
      </p:sp>
      <p:sp>
        <p:nvSpPr>
          <p:cNvPr id="31" name="Rectangle 30">
            <a:extLst>
              <a:ext uri="{FF2B5EF4-FFF2-40B4-BE49-F238E27FC236}">
                <a16:creationId xmlns:a16="http://schemas.microsoft.com/office/drawing/2014/main" id="{6ECD5FB2-82BD-390E-7BE8-EDDFFC245239}"/>
              </a:ext>
            </a:extLst>
          </p:cNvPr>
          <p:cNvSpPr/>
          <p:nvPr/>
        </p:nvSpPr>
        <p:spPr>
          <a:xfrm>
            <a:off x="5463734" y="585120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Functional Team</a:t>
            </a:r>
          </a:p>
        </p:txBody>
      </p:sp>
      <p:sp>
        <p:nvSpPr>
          <p:cNvPr id="32" name="Rectangle 31">
            <a:extLst>
              <a:ext uri="{FF2B5EF4-FFF2-40B4-BE49-F238E27FC236}">
                <a16:creationId xmlns:a16="http://schemas.microsoft.com/office/drawing/2014/main" id="{672BDBF1-90C1-9D6B-B843-0BBA1B7908C7}"/>
              </a:ext>
            </a:extLst>
          </p:cNvPr>
          <p:cNvSpPr/>
          <p:nvPr/>
        </p:nvSpPr>
        <p:spPr>
          <a:xfrm>
            <a:off x="7467001" y="5851204"/>
            <a:ext cx="1608011"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IST Team</a:t>
            </a:r>
          </a:p>
        </p:txBody>
      </p:sp>
      <p:sp>
        <p:nvSpPr>
          <p:cNvPr id="2" name="Rectangle 1">
            <a:extLst>
              <a:ext uri="{FF2B5EF4-FFF2-40B4-BE49-F238E27FC236}">
                <a16:creationId xmlns:a16="http://schemas.microsoft.com/office/drawing/2014/main" id="{8F98059B-341E-1C1F-B733-3573D532855D}"/>
              </a:ext>
            </a:extLst>
          </p:cNvPr>
          <p:cNvSpPr/>
          <p:nvPr/>
        </p:nvSpPr>
        <p:spPr>
          <a:xfrm>
            <a:off x="3568219" y="1345229"/>
            <a:ext cx="2035415" cy="440686"/>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Executive Sponsor</a:t>
            </a:r>
          </a:p>
        </p:txBody>
      </p:sp>
      <p:sp>
        <p:nvSpPr>
          <p:cNvPr id="13" name="Rectangle 12">
            <a:extLst>
              <a:ext uri="{FF2B5EF4-FFF2-40B4-BE49-F238E27FC236}">
                <a16:creationId xmlns:a16="http://schemas.microsoft.com/office/drawing/2014/main" id="{815B1E10-E74E-4671-BB36-D34F395F39C0}"/>
              </a:ext>
            </a:extLst>
          </p:cNvPr>
          <p:cNvSpPr/>
          <p:nvPr/>
        </p:nvSpPr>
        <p:spPr>
          <a:xfrm>
            <a:off x="7009120" y="4121451"/>
            <a:ext cx="1150156"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Functional Leads</a:t>
            </a:r>
          </a:p>
        </p:txBody>
      </p:sp>
      <p:sp>
        <p:nvSpPr>
          <p:cNvPr id="14" name="Rectangle 13">
            <a:extLst>
              <a:ext uri="{FF2B5EF4-FFF2-40B4-BE49-F238E27FC236}">
                <a16:creationId xmlns:a16="http://schemas.microsoft.com/office/drawing/2014/main" id="{ABD0E521-C1D6-2965-2AFB-4D3C2692DB93}"/>
              </a:ext>
            </a:extLst>
          </p:cNvPr>
          <p:cNvSpPr/>
          <p:nvPr/>
        </p:nvSpPr>
        <p:spPr>
          <a:xfrm>
            <a:off x="8246566" y="4121451"/>
            <a:ext cx="1150157"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Technical Leads</a:t>
            </a:r>
          </a:p>
        </p:txBody>
      </p:sp>
      <p:sp>
        <p:nvSpPr>
          <p:cNvPr id="15" name="Rectangle 14">
            <a:extLst>
              <a:ext uri="{FF2B5EF4-FFF2-40B4-BE49-F238E27FC236}">
                <a16:creationId xmlns:a16="http://schemas.microsoft.com/office/drawing/2014/main" id="{54CC7383-31B4-1680-CD22-5EF2BBA4C586}"/>
              </a:ext>
            </a:extLst>
          </p:cNvPr>
          <p:cNvSpPr/>
          <p:nvPr/>
        </p:nvSpPr>
        <p:spPr>
          <a:xfrm>
            <a:off x="4514537" y="4121451"/>
            <a:ext cx="1150157" cy="440687"/>
          </a:xfrm>
          <a:prstGeom prst="rect">
            <a:avLst/>
          </a:prstGeom>
          <a:solidFill>
            <a:srgbClr val="002060"/>
          </a:solidFill>
          <a:ln>
            <a:solidFill>
              <a:srgbClr val="0070C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t>Business Analyst</a:t>
            </a:r>
          </a:p>
        </p:txBody>
      </p:sp>
    </p:spTree>
    <p:extLst>
      <p:ext uri="{BB962C8B-B14F-4D97-AF65-F5344CB8AC3E}">
        <p14:creationId xmlns:p14="http://schemas.microsoft.com/office/powerpoint/2010/main" val="3353192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uffy clouds in blue sky">
            <a:extLst>
              <a:ext uri="{FF2B5EF4-FFF2-40B4-BE49-F238E27FC236}">
                <a16:creationId xmlns:a16="http://schemas.microsoft.com/office/drawing/2014/main" id="{4C0943C6-05E9-4807-86FD-7F5BF4DDFC6B}"/>
              </a:ext>
            </a:extLst>
          </p:cNvPr>
          <p:cNvPicPr>
            <a:picLocks noChangeAspect="1"/>
          </p:cNvPicPr>
          <p:nvPr/>
        </p:nvPicPr>
        <p:blipFill rotWithShape="1">
          <a:blip r:embed="rId3">
            <a:extLst>
              <a:ext uri="{28A0092B-C50C-407E-A947-70E740481C1C}">
                <a14:useLocalDpi xmlns:a14="http://schemas.microsoft.com/office/drawing/2010/main" val="0"/>
              </a:ext>
            </a:extLst>
          </a:blip>
          <a:srcRect t="13391" r="1" b="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2035101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B14FB65-1D26-4BEF-B4B2-9429CADBF49B}"/>
              </a:ext>
            </a:extLst>
          </p:cNvPr>
          <p:cNvGraphicFramePr>
            <a:graphicFrameLocks noGrp="1"/>
          </p:cNvGraphicFramePr>
          <p:nvPr>
            <p:ph idx="4294967295"/>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9353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10342E-9CC7-308F-72FD-CD09345F1EF5}"/>
              </a:ext>
            </a:extLst>
          </p:cNvPr>
          <p:cNvSpPr>
            <a:spLocks noGrp="1"/>
          </p:cNvSpPr>
          <p:nvPr>
            <p:ph type="title"/>
          </p:nvPr>
        </p:nvSpPr>
        <p:spPr>
          <a:xfrm>
            <a:off x="1523984" y="1054121"/>
            <a:ext cx="9465131" cy="1184111"/>
          </a:xfrm>
        </p:spPr>
        <p:txBody>
          <a:bodyPr>
            <a:normAutofit/>
          </a:bodyPr>
          <a:lstStyle/>
          <a:p>
            <a:r>
              <a:rPr lang="en-CA" dirty="0"/>
              <a:t>Takeaways (What I hope you learn)</a:t>
            </a:r>
          </a:p>
        </p:txBody>
      </p:sp>
      <p:sp>
        <p:nvSpPr>
          <p:cNvPr id="8" name="Content Placeholder 7">
            <a:extLst>
              <a:ext uri="{FF2B5EF4-FFF2-40B4-BE49-F238E27FC236}">
                <a16:creationId xmlns:a16="http://schemas.microsoft.com/office/drawing/2014/main" id="{1B2DFB8E-2EDF-10F0-EC79-00761F319875}"/>
              </a:ext>
            </a:extLst>
          </p:cNvPr>
          <p:cNvSpPr>
            <a:spLocks noGrp="1"/>
          </p:cNvSpPr>
          <p:nvPr>
            <p:ph idx="1"/>
          </p:nvPr>
        </p:nvSpPr>
        <p:spPr>
          <a:xfrm>
            <a:off x="1524000" y="2399099"/>
            <a:ext cx="9465564" cy="3400969"/>
          </a:xfrm>
        </p:spPr>
        <p:txBody>
          <a:bodyPr>
            <a:normAutofit/>
          </a:bodyPr>
          <a:lstStyle/>
          <a:p>
            <a:r>
              <a:rPr lang="en-CA" sz="2400"/>
              <a:t>Understand your Environment</a:t>
            </a:r>
          </a:p>
          <a:p>
            <a:r>
              <a:rPr lang="en-CA" sz="2400"/>
              <a:t>Respect the Culture</a:t>
            </a:r>
          </a:p>
          <a:p>
            <a:r>
              <a:rPr lang="en-CA" sz="2400"/>
              <a:t>Prepare for Opportunity</a:t>
            </a:r>
          </a:p>
          <a:p>
            <a:r>
              <a:rPr lang="en-CA" sz="2400"/>
              <a:t>Change is Hard (Involuntary Change is Harder)</a:t>
            </a:r>
          </a:p>
          <a:p>
            <a:r>
              <a:rPr lang="en-CA" sz="2400"/>
              <a:t>Progress is Progress</a:t>
            </a:r>
          </a:p>
          <a:p>
            <a:r>
              <a:rPr lang="en-CA" sz="2400"/>
              <a:t>Build Trust, Acknowledge Risk, Practice Empathy</a:t>
            </a:r>
          </a:p>
          <a:p>
            <a:r>
              <a:rPr lang="en-CA" sz="2400"/>
              <a:t>Customer-Centric Conversations</a:t>
            </a:r>
          </a:p>
          <a:p>
            <a:pPr marL="0" indent="0">
              <a:buNone/>
            </a:pPr>
            <a:endParaRPr lang="en-CA" sz="2400"/>
          </a:p>
        </p:txBody>
      </p:sp>
    </p:spTree>
    <p:extLst>
      <p:ext uri="{BB962C8B-B14F-4D97-AF65-F5344CB8AC3E}">
        <p14:creationId xmlns:p14="http://schemas.microsoft.com/office/powerpoint/2010/main" val="440260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1719D7-3BD5-CABD-686A-953FF75556C9}"/>
              </a:ext>
            </a:extLst>
          </p:cNvPr>
          <p:cNvSpPr>
            <a:spLocks noGrp="1"/>
          </p:cNvSpPr>
          <p:nvPr>
            <p:ph type="title"/>
          </p:nvPr>
        </p:nvSpPr>
        <p:spPr>
          <a:xfrm>
            <a:off x="6981825" y="1641752"/>
            <a:ext cx="4391024" cy="1323439"/>
          </a:xfrm>
        </p:spPr>
        <p:txBody>
          <a:bodyPr anchor="t">
            <a:normAutofit/>
          </a:bodyPr>
          <a:lstStyle/>
          <a:p>
            <a:r>
              <a:rPr lang="en-CA" sz="4000" dirty="0">
                <a:solidFill>
                  <a:schemeClr val="bg1"/>
                </a:solidFill>
              </a:rPr>
              <a:t>Questions </a:t>
            </a:r>
            <a:br>
              <a:rPr lang="en-CA" sz="4000" dirty="0">
                <a:solidFill>
                  <a:schemeClr val="bg1"/>
                </a:solidFill>
              </a:rPr>
            </a:br>
            <a:r>
              <a:rPr lang="en-CA" sz="4000" dirty="0">
                <a:solidFill>
                  <a:schemeClr val="bg1"/>
                </a:solidFill>
              </a:rPr>
              <a:t>&amp; Contact Info</a:t>
            </a:r>
          </a:p>
        </p:txBody>
      </p:sp>
      <p:pic>
        <p:nvPicPr>
          <p:cNvPr id="5" name="Picture 4" descr="3D black question marks with one yellow question mark">
            <a:extLst>
              <a:ext uri="{FF2B5EF4-FFF2-40B4-BE49-F238E27FC236}">
                <a16:creationId xmlns:a16="http://schemas.microsoft.com/office/drawing/2014/main" id="{EDD7A2F2-CA5A-F62B-F1A5-45D0327545E2}"/>
              </a:ext>
            </a:extLst>
          </p:cNvPr>
          <p:cNvPicPr>
            <a:picLocks noChangeAspect="1"/>
          </p:cNvPicPr>
          <p:nvPr/>
        </p:nvPicPr>
        <p:blipFill rotWithShape="1">
          <a:blip r:embed="rId2">
            <a:extLst>
              <a:ext uri="{28A0092B-C50C-407E-A947-70E740481C1C}">
                <a14:useLocalDpi xmlns:a14="http://schemas.microsoft.com/office/drawing/2010/main" val="0"/>
              </a:ext>
            </a:extLst>
          </a:blip>
          <a:srcRect l="45167" r="21905" b="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0" name="Group 19">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21" name="Freeform: Shape 20">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86176163-F1D5-8AE8-8C4C-12DDFE823FBB}"/>
              </a:ext>
            </a:extLst>
          </p:cNvPr>
          <p:cNvSpPr>
            <a:spLocks noGrp="1"/>
          </p:cNvSpPr>
          <p:nvPr>
            <p:ph idx="1"/>
          </p:nvPr>
        </p:nvSpPr>
        <p:spPr>
          <a:xfrm>
            <a:off x="6981826" y="3146400"/>
            <a:ext cx="4391024" cy="2682000"/>
          </a:xfrm>
        </p:spPr>
        <p:txBody>
          <a:bodyPr>
            <a:normAutofit/>
          </a:bodyPr>
          <a:lstStyle/>
          <a:p>
            <a:r>
              <a:rPr lang="en-CA" sz="2400" dirty="0">
                <a:solidFill>
                  <a:schemeClr val="bg1">
                    <a:alpha val="80000"/>
                  </a:schemeClr>
                </a:solidFill>
              </a:rPr>
              <a:t>David Wesst</a:t>
            </a:r>
          </a:p>
          <a:p>
            <a:r>
              <a:rPr lang="en-CA" sz="2400" dirty="0">
                <a:solidFill>
                  <a:schemeClr val="bg1">
                    <a:alpha val="80000"/>
                  </a:schemeClr>
                </a:solidFill>
              </a:rPr>
              <a:t>University of Manitoba</a:t>
            </a:r>
          </a:p>
          <a:p>
            <a:r>
              <a:rPr lang="en-CA" sz="2400" dirty="0">
                <a:solidFill>
                  <a:schemeClr val="bg1">
                    <a:alpha val="80000"/>
                  </a:schemeClr>
                </a:solidFill>
                <a:hlinkClick r:id="rId4"/>
              </a:rPr>
              <a:t>david.wesst@umanitoba.ca</a:t>
            </a:r>
            <a:r>
              <a:rPr lang="en-CA" sz="2400" dirty="0">
                <a:solidFill>
                  <a:schemeClr val="bg1">
                    <a:alpha val="80000"/>
                  </a:schemeClr>
                </a:solidFill>
              </a:rPr>
              <a:t> / </a:t>
            </a:r>
            <a:r>
              <a:rPr lang="en-CA" sz="2400" dirty="0">
                <a:solidFill>
                  <a:schemeClr val="bg1">
                    <a:alpha val="80000"/>
                  </a:schemeClr>
                </a:solidFill>
                <a:hlinkClick r:id="rId5"/>
              </a:rPr>
              <a:t>dw@davidwesst.com</a:t>
            </a:r>
            <a:r>
              <a:rPr lang="en-CA" sz="2400" dirty="0">
                <a:solidFill>
                  <a:schemeClr val="bg1">
                    <a:alpha val="80000"/>
                  </a:schemeClr>
                </a:solidFill>
              </a:rPr>
              <a:t> </a:t>
            </a:r>
          </a:p>
        </p:txBody>
      </p:sp>
    </p:spTree>
    <p:extLst>
      <p:ext uri="{BB962C8B-B14F-4D97-AF65-F5344CB8AC3E}">
        <p14:creationId xmlns:p14="http://schemas.microsoft.com/office/powerpoint/2010/main" val="3323583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5FFBB3-48F8-4BEB-87AD-FBFA1429B1CC}"/>
              </a:ext>
            </a:extLst>
          </p:cNvPr>
          <p:cNvSpPr/>
          <p:nvPr/>
        </p:nvSpPr>
        <p:spPr>
          <a:xfrm>
            <a:off x="0" y="1351508"/>
            <a:ext cx="12192000" cy="4154984"/>
          </a:xfrm>
          <a:prstGeom prst="rect">
            <a:avLst/>
          </a:prstGeom>
          <a:noFill/>
        </p:spPr>
        <p:txBody>
          <a:bodyPr wrap="square" lIns="91440" tIns="45720" rIns="91440" bIns="45720">
            <a:spAutoFit/>
          </a:bodyPr>
          <a:lstStyle/>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COTS</a:t>
            </a:r>
          </a:p>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Commercial Off The Shelf</a:t>
            </a:r>
          </a:p>
        </p:txBody>
      </p:sp>
    </p:spTree>
    <p:extLst>
      <p:ext uri="{BB962C8B-B14F-4D97-AF65-F5344CB8AC3E}">
        <p14:creationId xmlns:p14="http://schemas.microsoft.com/office/powerpoint/2010/main" val="2529880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831297-59F4-42CD-9AFD-ADE8B2AED2DE}"/>
              </a:ext>
            </a:extLst>
          </p:cNvPr>
          <p:cNvSpPr txBox="1"/>
          <p:nvPr/>
        </p:nvSpPr>
        <p:spPr>
          <a:xfrm>
            <a:off x="642938" y="642938"/>
            <a:ext cx="10904538" cy="4511675"/>
          </a:xfrm>
          <a:prstGeom prst="rect">
            <a:avLst/>
          </a:prstGeom>
          <a:noFill/>
        </p:spPr>
        <p:txBody>
          <a:bodyPr wrap="square" anchor="t">
            <a:normAutofit/>
          </a:bodyPr>
          <a:lstStyle/>
          <a:p>
            <a:pPr>
              <a:spcAft>
                <a:spcPts val="600"/>
              </a:spcAft>
            </a:pPr>
            <a:r>
              <a:rPr lang="en-US" sz="2800" b="0" i="0" dirty="0">
                <a:solidFill>
                  <a:srgbClr val="202122"/>
                </a:solidFill>
                <a:effectLst/>
                <a:latin typeface="Arial" panose="020B0604020202020204" pitchFamily="34" charset="0"/>
              </a:rPr>
              <a:t>In the 1990s, many regarded COTS as extremely effective in reducing the time and cost of </a:t>
            </a:r>
            <a:r>
              <a:rPr lang="en-US" sz="2800" b="0" i="0" u="none" strike="noStrike" dirty="0">
                <a:solidFill>
                  <a:srgbClr val="0645AD"/>
                </a:solidFill>
                <a:effectLst/>
                <a:latin typeface="Arial" panose="020B0604020202020204" pitchFamily="34" charset="0"/>
                <a:hlinkClick r:id="rId3" tooltip="Software development"/>
              </a:rPr>
              <a:t>software development</a:t>
            </a:r>
            <a:r>
              <a:rPr lang="en-US" sz="2800" b="0" i="0" dirty="0">
                <a:solidFill>
                  <a:srgbClr val="202122"/>
                </a:solidFill>
                <a:effectLst/>
                <a:latin typeface="Arial" panose="020B0604020202020204" pitchFamily="34" charset="0"/>
              </a:rPr>
              <a:t>. COTS software came with many not-so-obvious tradeoffs— a reduction in initial </a:t>
            </a:r>
            <a:r>
              <a:rPr lang="en-US" sz="2800" b="0" i="0" u="none" strike="noStrike" dirty="0">
                <a:solidFill>
                  <a:srgbClr val="0645AD"/>
                </a:solidFill>
                <a:effectLst/>
                <a:latin typeface="Arial" panose="020B0604020202020204" pitchFamily="34" charset="0"/>
                <a:hlinkClick r:id="rId4" tooltip="Non-recurring engineering"/>
              </a:rPr>
              <a:t>cost and development time</a:t>
            </a:r>
            <a:r>
              <a:rPr lang="en-US" sz="2800" b="0" i="0" dirty="0">
                <a:solidFill>
                  <a:srgbClr val="202122"/>
                </a:solidFill>
                <a:effectLst/>
                <a:latin typeface="Arial" panose="020B0604020202020204" pitchFamily="34" charset="0"/>
              </a:rPr>
              <a:t> over an increase in software component-integration work, </a:t>
            </a:r>
            <a:r>
              <a:rPr lang="en-US" sz="2800" b="0" i="0" u="none" strike="noStrike" dirty="0">
                <a:solidFill>
                  <a:srgbClr val="0645AD"/>
                </a:solidFill>
                <a:effectLst/>
                <a:latin typeface="Arial" panose="020B0604020202020204" pitchFamily="34" charset="0"/>
                <a:hlinkClick r:id="rId5" tooltip="Vendor lock-in"/>
              </a:rPr>
              <a:t>dependency on the vendor</a:t>
            </a:r>
            <a:r>
              <a:rPr lang="en-US" sz="2800" b="0" i="0" dirty="0">
                <a:solidFill>
                  <a:srgbClr val="202122"/>
                </a:solidFill>
                <a:effectLst/>
                <a:latin typeface="Arial" panose="020B0604020202020204" pitchFamily="34" charset="0"/>
              </a:rPr>
              <a:t>, security issues and incompatibilities from future changes.</a:t>
            </a:r>
            <a:endParaRPr lang="en-US" sz="2800" b="0" i="0" u="none" strike="noStrike" baseline="30000" dirty="0">
              <a:solidFill>
                <a:srgbClr val="0645AD"/>
              </a:solidFill>
              <a:effectLst/>
              <a:latin typeface="Arial" panose="020B0604020202020204" pitchFamily="34" charset="0"/>
            </a:endParaRPr>
          </a:p>
        </p:txBody>
      </p:sp>
      <p:sp>
        <p:nvSpPr>
          <p:cNvPr id="5" name="TextBox 4">
            <a:extLst>
              <a:ext uri="{FF2B5EF4-FFF2-40B4-BE49-F238E27FC236}">
                <a16:creationId xmlns:a16="http://schemas.microsoft.com/office/drawing/2014/main" id="{8D1549D4-48AE-4F3A-85F4-FF8621DA93A4}"/>
              </a:ext>
            </a:extLst>
          </p:cNvPr>
          <p:cNvSpPr txBox="1"/>
          <p:nvPr/>
        </p:nvSpPr>
        <p:spPr>
          <a:xfrm>
            <a:off x="642938" y="5222875"/>
            <a:ext cx="10904538" cy="990600"/>
          </a:xfrm>
          <a:prstGeom prst="rect">
            <a:avLst/>
          </a:prstGeom>
          <a:noFill/>
        </p:spPr>
        <p:txBody>
          <a:bodyPr wrap="square" anchor="t">
            <a:normAutofit/>
          </a:bodyPr>
          <a:lstStyle/>
          <a:p>
            <a:pPr>
              <a:spcAft>
                <a:spcPts val="600"/>
              </a:spcAft>
            </a:pPr>
            <a:r>
              <a:rPr lang="en-US" sz="2800" dirty="0">
                <a:solidFill>
                  <a:srgbClr val="202122"/>
                </a:solidFill>
                <a:latin typeface="Arial" panose="020B0604020202020204" pitchFamily="34" charset="0"/>
              </a:rPr>
              <a:t>Wikipedia (October 2, 2022)</a:t>
            </a:r>
            <a:r>
              <a:rPr lang="en-US" sz="2800" baseline="30000" dirty="0">
                <a:solidFill>
                  <a:srgbClr val="0645AD"/>
                </a:solidFill>
                <a:latin typeface="Arial" panose="020B0604020202020204" pitchFamily="34" charset="0"/>
              </a:rPr>
              <a:t>, </a:t>
            </a:r>
            <a:r>
              <a:rPr lang="en-US" sz="2800" dirty="0">
                <a:solidFill>
                  <a:srgbClr val="0645AD"/>
                </a:solidFill>
                <a:latin typeface="Arial" panose="020B0604020202020204" pitchFamily="34" charset="0"/>
              </a:rPr>
              <a:t>https://en.wikipedia.org/wiki/Commercial_off-the-shelf</a:t>
            </a:r>
            <a:endParaRPr lang="en-US" sz="2800" dirty="0"/>
          </a:p>
        </p:txBody>
      </p:sp>
    </p:spTree>
    <p:extLst>
      <p:ext uri="{BB962C8B-B14F-4D97-AF65-F5344CB8AC3E}">
        <p14:creationId xmlns:p14="http://schemas.microsoft.com/office/powerpoint/2010/main" val="2374784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030">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3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luffy clouds in blue sky">
            <a:extLst>
              <a:ext uri="{FF2B5EF4-FFF2-40B4-BE49-F238E27FC236}">
                <a16:creationId xmlns:a16="http://schemas.microsoft.com/office/drawing/2014/main" id="{7C402524-A392-41FD-B8FE-18DB66FD36EE}"/>
              </a:ext>
            </a:extLst>
          </p:cNvPr>
          <p:cNvPicPr>
            <a:picLocks noChangeAspect="1"/>
          </p:cNvPicPr>
          <p:nvPr/>
        </p:nvPicPr>
        <p:blipFill rotWithShape="1">
          <a:blip r:embed="rId3">
            <a:extLst>
              <a:ext uri="{28A0092B-C50C-407E-A947-70E740481C1C}">
                <a14:useLocalDpi xmlns:a14="http://schemas.microsoft.com/office/drawing/2010/main" val="0"/>
              </a:ext>
            </a:extLst>
          </a:blip>
          <a:srcRect l="8091" r="30445" b="-2"/>
          <a:stretch/>
        </p:blipFill>
        <p:spPr>
          <a:xfrm>
            <a:off x="6421035" y="643467"/>
            <a:ext cx="5129784" cy="5571066"/>
          </a:xfrm>
          <a:prstGeom prst="rect">
            <a:avLst/>
          </a:prstGeom>
        </p:spPr>
      </p:pic>
      <p:sp>
        <p:nvSpPr>
          <p:cNvPr id="1043" name="Rectangle 1034">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8330F475-4534-4046-A3C7-79C03F8C8C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41" r="25366"/>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85FAA344-5115-4648-8BA8-80EEC3291D3C}"/>
              </a:ext>
            </a:extLst>
          </p:cNvPr>
          <p:cNvSpPr/>
          <p:nvPr/>
        </p:nvSpPr>
        <p:spPr>
          <a:xfrm>
            <a:off x="4806824" y="5005134"/>
            <a:ext cx="2756848" cy="125559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a:t>
            </a:r>
          </a:p>
        </p:txBody>
      </p:sp>
      <p:sp>
        <p:nvSpPr>
          <p:cNvPr id="7" name="Rectangle 6">
            <a:extLst>
              <a:ext uri="{FF2B5EF4-FFF2-40B4-BE49-F238E27FC236}">
                <a16:creationId xmlns:a16="http://schemas.microsoft.com/office/drawing/2014/main" id="{C94DA1A7-807E-42EC-8BEB-3C63EEEBC49F}"/>
              </a:ext>
            </a:extLst>
          </p:cNvPr>
          <p:cNvSpPr/>
          <p:nvPr/>
        </p:nvSpPr>
        <p:spPr>
          <a:xfrm rot="1296983">
            <a:off x="7673535" y="824639"/>
            <a:ext cx="4012897" cy="2215991"/>
          </a:xfrm>
          <a:prstGeom prst="rect">
            <a:avLst/>
          </a:prstGeom>
          <a:noFill/>
        </p:spPr>
        <p:txBody>
          <a:bodyPr wrap="squar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SaaS</a:t>
            </a:r>
          </a:p>
        </p:txBody>
      </p:sp>
    </p:spTree>
    <p:extLst>
      <p:ext uri="{BB962C8B-B14F-4D97-AF65-F5344CB8AC3E}">
        <p14:creationId xmlns:p14="http://schemas.microsoft.com/office/powerpoint/2010/main" val="10077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1C9BA187-8507-4D8B-BD61-1D0521369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467" y="643467"/>
            <a:ext cx="5571066" cy="5571066"/>
          </a:xfrm>
          <a:prstGeom prst="rect">
            <a:avLst/>
          </a:prstGeom>
        </p:spPr>
      </p:pic>
      <p:sp>
        <p:nvSpPr>
          <p:cNvPr id="5" name="Rectangle 4">
            <a:extLst>
              <a:ext uri="{FF2B5EF4-FFF2-40B4-BE49-F238E27FC236}">
                <a16:creationId xmlns:a16="http://schemas.microsoft.com/office/drawing/2014/main" id="{D5D48A15-677F-4F3E-A8A6-733998CC8EFD}"/>
              </a:ext>
            </a:extLst>
          </p:cNvPr>
          <p:cNvSpPr/>
          <p:nvPr/>
        </p:nvSpPr>
        <p:spPr>
          <a:xfrm>
            <a:off x="-864941" y="1492059"/>
            <a:ext cx="13921882" cy="3631763"/>
          </a:xfrm>
          <a:prstGeom prst="rect">
            <a:avLst/>
          </a:prstGeom>
          <a:noFill/>
        </p:spPr>
        <p:txBody>
          <a:bodyPr wrap="square" lIns="91440" tIns="45720" rIns="91440" bIns="45720">
            <a:spAutoFit/>
          </a:bodyPr>
          <a:lstStyle/>
          <a:p>
            <a:pPr algn="ctr"/>
            <a:r>
              <a:rPr lang="en-US" sz="115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egoe UI Black" panose="020B0A02040204020203" pitchFamily="34" charset="0"/>
                <a:ea typeface="Segoe UI Black" panose="020B0A02040204020203" pitchFamily="34" charset="0"/>
              </a:rPr>
              <a:t>IT SOLUTION ARCHITECTURE</a:t>
            </a:r>
            <a:endParaRPr lang="en-US" sz="115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6581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2354</TotalTime>
  <Words>2035</Words>
  <Application>Microsoft Office PowerPoint</Application>
  <PresentationFormat>Widescreen</PresentationFormat>
  <Paragraphs>320</Paragraphs>
  <Slides>51</Slides>
  <Notes>45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Meiryo</vt:lpstr>
      <vt:lpstr>Arial</vt:lpstr>
      <vt:lpstr>Calibri</vt:lpstr>
      <vt:lpstr>Calibri Light</vt:lpstr>
      <vt:lpstr>Open Sans</vt:lpstr>
      <vt:lpstr>Segoe UI Black</vt:lpstr>
      <vt:lpstr>Source Sans Pro</vt:lpstr>
      <vt:lpstr>Office Theme</vt:lpstr>
      <vt:lpstr>Metadata (Speaker View)</vt:lpstr>
      <vt:lpstr>From Custom COTS to Cloud:  A Case Study in Solution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Takeaways (What I hope you learn)</vt:lpstr>
      <vt:lpstr>Outline</vt:lpstr>
      <vt:lpstr>Where it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it changed…</vt:lpstr>
      <vt:lpstr>PowerPoint Presentation</vt:lpstr>
      <vt:lpstr>PowerPoint Presentation</vt:lpstr>
      <vt:lpstr>PowerPoint Presentation</vt:lpstr>
      <vt:lpstr>PowerPoint Presentation</vt:lpstr>
      <vt:lpstr>PowerPoint Presentation</vt:lpstr>
      <vt:lpstr>PowerPoint Presentation</vt:lpstr>
      <vt:lpstr>Where it went…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we are going…</vt:lpstr>
      <vt:lpstr>PowerPoint Presentation</vt:lpstr>
      <vt:lpstr>U of M Capability Map Concept</vt:lpstr>
      <vt:lpstr>PowerPoint Presentation</vt:lpstr>
      <vt:lpstr>PowerPoint Presentation</vt:lpstr>
      <vt:lpstr>PowerPoint Presentation</vt:lpstr>
      <vt:lpstr>PowerPoint Presentation</vt:lpstr>
      <vt:lpstr>PowerPoint Presentation</vt:lpstr>
      <vt:lpstr>PowerPoint Presentation</vt:lpstr>
      <vt:lpstr>Takeaways (What I hope you learn)</vt:lpstr>
      <vt:lpstr>Questions  &amp; 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Metadata (Speaker View)</dc:title>
  <dc:creator>David Wesst</dc:creator>
  <cp:lastModifiedBy>David Wesst</cp:lastModifiedBy>
  <cp:revision>2</cp:revision>
  <dcterms:created xsi:type="dcterms:W3CDTF">2022-09-28T16:01:15Z</dcterms:created>
  <dcterms:modified xsi:type="dcterms:W3CDTF">2022-10-04T15:09:33Z</dcterms:modified>
</cp:coreProperties>
</file>